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9" r:id="rId2"/>
    <p:sldMasterId id="2147483693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57734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1pPr>
    <a:lvl2pPr marL="478867" algn="l" defTabSz="957734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2pPr>
    <a:lvl3pPr marL="957734" algn="l" defTabSz="957734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3pPr>
    <a:lvl4pPr marL="1436601" algn="l" defTabSz="957734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4pPr>
    <a:lvl5pPr marL="1915467" algn="l" defTabSz="957734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5pPr>
    <a:lvl6pPr marL="2394335" algn="l" defTabSz="957734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6pPr>
    <a:lvl7pPr marL="2873202" algn="l" defTabSz="957734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7pPr>
    <a:lvl8pPr marL="3352069" algn="l" defTabSz="957734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8pPr>
    <a:lvl9pPr marL="3830935" algn="l" defTabSz="957734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Messerschmidt" initials="DM" lastIdx="2" clrIdx="0">
    <p:extLst>
      <p:ext uri="{19B8F6BF-5375-455C-9EA6-DF929625EA0E}">
        <p15:presenceInfo xmlns:p15="http://schemas.microsoft.com/office/powerpoint/2012/main" userId="S-1-5-21-1220945662-484763869-1801674531-10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8T13:09:38.14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8T13:54:45.53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838201" y="1549400"/>
            <a:ext cx="105156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555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D12C-4BAD-4A44-BB70-344A1A6A645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3FF-1677-4BE7-975F-5559238E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4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4447" y="2816107"/>
            <a:ext cx="5246107" cy="466263"/>
          </a:xfrm>
          <a:noFill/>
        </p:spPr>
        <p:txBody>
          <a:bodyPr wrap="square" lIns="91422" tIns="45711" rIns="91422" bIns="45711" rtlCol="0">
            <a:spAutoFit/>
          </a:bodyPr>
          <a:lstStyle>
            <a:lvl1pPr>
              <a:defRPr lang="it-IT" sz="2700" b="1" dirty="0">
                <a:solidFill>
                  <a:schemeClr val="tx2"/>
                </a:solidFill>
                <a:latin typeface="+mj-lt"/>
                <a:ea typeface="+mn-ea"/>
              </a:defRPr>
            </a:lvl1pPr>
          </a:lstStyle>
          <a:p>
            <a:pPr marL="0" lvl="0" defTabSz="914217"/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4447" y="3843321"/>
            <a:ext cx="5246107" cy="36240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950">
                <a:latin typeface="+mn-lt"/>
                <a:cs typeface="+mn-cs"/>
              </a:defRPr>
            </a:lvl1pPr>
          </a:lstStyle>
          <a:p>
            <a:pPr marL="0" lvl="0" defTabSz="914217"/>
            <a:r>
              <a:rPr lang="en-US"/>
              <a:t>Click to edit Master subtitle style</a:t>
            </a:r>
            <a:endParaRPr lang="it-IT" dirty="0"/>
          </a:p>
        </p:txBody>
      </p:sp>
      <p:pic>
        <p:nvPicPr>
          <p:cNvPr id="5" name="Picture 19" descr="X:\Clienti\SACMI\Loghi  Sacmi\loghi Sacmi png\ITALIANSP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352" y="2524802"/>
            <a:ext cx="3062668" cy="70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6360778"/>
            <a:ext cx="12192000" cy="5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21" r="21887"/>
          <a:stretch/>
        </p:blipFill>
        <p:spPr bwMode="auto">
          <a:xfrm rot="16200000" flipH="1">
            <a:off x="4487818" y="2918287"/>
            <a:ext cx="2544159" cy="4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838201" y="1549400"/>
            <a:ext cx="105156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133929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3529855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838201" y="1549400"/>
            <a:ext cx="105156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020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35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838201" y="1549400"/>
            <a:ext cx="105156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2394507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123321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249732" y="1051029"/>
            <a:ext cx="9940950" cy="5262029"/>
            <a:chOff x="1015407" y="1051029"/>
            <a:chExt cx="8077022" cy="5262029"/>
          </a:xfrm>
        </p:grpSpPr>
        <p:sp>
          <p:nvSpPr>
            <p:cNvPr id="5" name="Freihandform 240"/>
            <p:cNvSpPr/>
            <p:nvPr/>
          </p:nvSpPr>
          <p:spPr bwMode="gray">
            <a:xfrm>
              <a:off x="3781413" y="2920540"/>
              <a:ext cx="102234" cy="1518886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ihandform 240"/>
            <p:cNvSpPr/>
            <p:nvPr/>
          </p:nvSpPr>
          <p:spPr bwMode="gray">
            <a:xfrm>
              <a:off x="3781412" y="4430918"/>
              <a:ext cx="132687" cy="786512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ihandform 240"/>
            <p:cNvSpPr/>
            <p:nvPr/>
          </p:nvSpPr>
          <p:spPr bwMode="gray">
            <a:xfrm>
              <a:off x="5139277" y="2920540"/>
              <a:ext cx="102234" cy="1518886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ihandform 240"/>
            <p:cNvSpPr/>
            <p:nvPr/>
          </p:nvSpPr>
          <p:spPr bwMode="gray">
            <a:xfrm>
              <a:off x="5139276" y="4430918"/>
              <a:ext cx="132687" cy="786512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ihandform 240"/>
            <p:cNvSpPr/>
            <p:nvPr/>
          </p:nvSpPr>
          <p:spPr bwMode="gray">
            <a:xfrm>
              <a:off x="6525442" y="2920541"/>
              <a:ext cx="102234" cy="1518886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ihandform 240"/>
            <p:cNvSpPr/>
            <p:nvPr/>
          </p:nvSpPr>
          <p:spPr bwMode="gray">
            <a:xfrm>
              <a:off x="6525441" y="4430919"/>
              <a:ext cx="132687" cy="786512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ihandform 240"/>
            <p:cNvSpPr/>
            <p:nvPr/>
          </p:nvSpPr>
          <p:spPr bwMode="gray">
            <a:xfrm>
              <a:off x="7890163" y="2920540"/>
              <a:ext cx="102234" cy="1518886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ihandform 240"/>
            <p:cNvSpPr/>
            <p:nvPr/>
          </p:nvSpPr>
          <p:spPr bwMode="gray">
            <a:xfrm>
              <a:off x="7890162" y="4430918"/>
              <a:ext cx="132687" cy="786512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gray">
            <a:xfrm>
              <a:off x="4454632" y="1051029"/>
              <a:ext cx="1206500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Direttore Generale Gruppo </a:t>
              </a:r>
              <a:r>
                <a:rPr kumimoji="0" lang="it-IT" sz="1000" b="1" i="0" u="none" strike="noStrike" kern="1200" cap="none" spc="0" normalizeH="0" baseline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Sacmi</a:t>
              </a:r>
              <a:endParaRPr kumimoji="0" lang="it-IT" sz="1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gray">
            <a:xfrm>
              <a:off x="5035023" y="2276117"/>
              <a:ext cx="45719" cy="45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>
              <a:stCxn id="13" idx="2"/>
              <a:endCxn id="14" idx="0"/>
            </p:cNvCxnSpPr>
            <p:nvPr/>
          </p:nvCxnSpPr>
          <p:spPr bwMode="gray">
            <a:xfrm>
              <a:off x="5059512" y="1457429"/>
              <a:ext cx="0" cy="6703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27"/>
            <p:cNvCxnSpPr>
              <a:stCxn id="14" idx="2"/>
              <a:endCxn id="48" idx="0"/>
            </p:cNvCxnSpPr>
            <p:nvPr/>
          </p:nvCxnSpPr>
          <p:spPr bwMode="gray">
            <a:xfrm rot="5400000">
              <a:off x="3933645" y="1389902"/>
              <a:ext cx="192304" cy="205617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28"/>
            <p:cNvCxnSpPr>
              <a:stCxn id="14" idx="2"/>
              <a:endCxn id="20" idx="0"/>
            </p:cNvCxnSpPr>
            <p:nvPr/>
          </p:nvCxnSpPr>
          <p:spPr bwMode="gray">
            <a:xfrm rot="16200000" flipH="1">
              <a:off x="6677379" y="702340"/>
              <a:ext cx="192304" cy="343129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47"/>
            <p:cNvCxnSpPr>
              <a:stCxn id="14" idx="2"/>
              <a:endCxn id="19" idx="0"/>
            </p:cNvCxnSpPr>
            <p:nvPr/>
          </p:nvCxnSpPr>
          <p:spPr bwMode="gray">
            <a:xfrm rot="16200000" flipH="1">
              <a:off x="5991445" y="1388273"/>
              <a:ext cx="192304" cy="205942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57"/>
            <p:cNvSpPr txBox="1"/>
            <p:nvPr/>
          </p:nvSpPr>
          <p:spPr bwMode="gray">
            <a:xfrm>
              <a:off x="6514062" y="2514140"/>
              <a:ext cx="1206500" cy="406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BU Wine</a:t>
              </a:r>
            </a:p>
          </p:txBody>
        </p:sp>
        <p:sp>
          <p:nvSpPr>
            <p:cNvPr id="20" name="TextBox 66"/>
            <p:cNvSpPr txBox="1"/>
            <p:nvPr/>
          </p:nvSpPr>
          <p:spPr bwMode="gray">
            <a:xfrm>
              <a:off x="7885929" y="2514140"/>
              <a:ext cx="1206500" cy="406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BU </a:t>
              </a:r>
              <a:r>
                <a:rPr kumimoji="0" lang="it-IT" sz="800" b="1" i="0" u="none" strike="noStrike" kern="1200" cap="none" spc="0" normalizeH="0" baseline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Labelling</a:t>
              </a:r>
              <a:endPara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TextBox 79"/>
            <p:cNvSpPr txBox="1"/>
            <p:nvPr/>
          </p:nvSpPr>
          <p:spPr bwMode="gray">
            <a:xfrm>
              <a:off x="5142195" y="2514140"/>
              <a:ext cx="1206500" cy="406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BU </a:t>
              </a:r>
              <a:r>
                <a:rPr kumimoji="0" lang="it-IT" sz="800" b="1" i="0" u="none" strike="noStrike" kern="1200" cap="none" spc="0" normalizeH="0" baseline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Bag</a:t>
              </a: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In Box</a:t>
              </a:r>
            </a:p>
          </p:txBody>
        </p:sp>
        <p:sp>
          <p:nvSpPr>
            <p:cNvPr id="22" name="TextBox 80"/>
            <p:cNvSpPr txBox="1"/>
            <p:nvPr/>
          </p:nvSpPr>
          <p:spPr bwMode="gray">
            <a:xfrm>
              <a:off x="3778062" y="2514140"/>
              <a:ext cx="1206500" cy="406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BU FFS</a:t>
              </a:r>
            </a:p>
          </p:txBody>
        </p:sp>
        <p:cxnSp>
          <p:nvCxnSpPr>
            <p:cNvPr id="23" name="Elbow Connector 81"/>
            <p:cNvCxnSpPr>
              <a:stCxn id="14" idx="2"/>
              <a:endCxn id="21" idx="0"/>
            </p:cNvCxnSpPr>
            <p:nvPr/>
          </p:nvCxnSpPr>
          <p:spPr bwMode="gray">
            <a:xfrm rot="16200000" flipH="1">
              <a:off x="5305512" y="2074207"/>
              <a:ext cx="192304" cy="68756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43"/>
            <p:cNvCxnSpPr/>
            <p:nvPr/>
          </p:nvCxnSpPr>
          <p:spPr bwMode="gray">
            <a:xfrm flipH="1" flipV="1">
              <a:off x="3775486" y="4010602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Gerader Verbinder 243"/>
            <p:cNvCxnSpPr/>
            <p:nvPr/>
          </p:nvCxnSpPr>
          <p:spPr bwMode="gray">
            <a:xfrm flipH="1" flipV="1">
              <a:off x="5142195" y="4010602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TextBox 16"/>
            <p:cNvSpPr txBox="1"/>
            <p:nvPr/>
          </p:nvSpPr>
          <p:spPr bwMode="gray">
            <a:xfrm>
              <a:off x="3892362" y="3832061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  <a:prstDash val="dash"/>
            </a:ln>
          </p:spPr>
          <p:txBody>
            <a:bodyPr wrap="square" lIns="0" tIns="72000" rIns="0" bIns="72000" rtlCol="0" anchor="ctr">
              <a:no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Ingegneria di sistemi</a:t>
              </a:r>
            </a:p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(da BU Impianti Completi)</a:t>
              </a:r>
            </a:p>
          </p:txBody>
        </p:sp>
        <p:sp>
          <p:nvSpPr>
            <p:cNvPr id="27" name="TextBox 16"/>
            <p:cNvSpPr txBox="1"/>
            <p:nvPr/>
          </p:nvSpPr>
          <p:spPr bwMode="gray">
            <a:xfrm>
              <a:off x="5257080" y="3832061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  <a:prstDash val="dash"/>
            </a:ln>
          </p:spPr>
          <p:txBody>
            <a:bodyPr wrap="square" lIns="0" tIns="72000" rIns="0" bIns="72000" rtlCol="0" anchor="ctr">
              <a:no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Ingegneria di sistemi</a:t>
              </a:r>
            </a:p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(da BU Impianti Completi)</a:t>
              </a:r>
            </a:p>
          </p:txBody>
        </p:sp>
        <p:sp>
          <p:nvSpPr>
            <p:cNvPr id="28" name="TextBox 16"/>
            <p:cNvSpPr txBox="1"/>
            <p:nvPr/>
          </p:nvSpPr>
          <p:spPr bwMode="gray">
            <a:xfrm>
              <a:off x="6636096" y="3832061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Ingegneria di sistemi</a:t>
              </a:r>
            </a:p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(Solo processo Wine)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3892362" y="2983101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Gestione portafoglio prodotti, marketing e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pricing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0" name="Gerader Verbinder 242"/>
            <p:cNvCxnSpPr/>
            <p:nvPr/>
          </p:nvCxnSpPr>
          <p:spPr bwMode="gray">
            <a:xfrm flipH="1" flipV="1">
              <a:off x="3781707" y="3161642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Rectangle 5"/>
            <p:cNvSpPr>
              <a:spLocks noChangeArrowheads="1"/>
            </p:cNvSpPr>
            <p:nvPr/>
          </p:nvSpPr>
          <p:spPr bwMode="gray">
            <a:xfrm>
              <a:off x="5257080" y="2983101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Gestione portafoglio prodotti, marketing e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pricing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2" name="Gerader Verbinder 242"/>
            <p:cNvCxnSpPr/>
            <p:nvPr/>
          </p:nvCxnSpPr>
          <p:spPr bwMode="gray">
            <a:xfrm flipH="1" flipV="1">
              <a:off x="5146425" y="3161642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Rectangle 5"/>
            <p:cNvSpPr>
              <a:spLocks noChangeArrowheads="1"/>
            </p:cNvSpPr>
            <p:nvPr/>
          </p:nvSpPr>
          <p:spPr bwMode="gray">
            <a:xfrm>
              <a:off x="6636096" y="2983101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Gestione portafoglio prodotti, marketing e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pricing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4" name="Gerader Verbinder 242"/>
            <p:cNvCxnSpPr/>
            <p:nvPr/>
          </p:nvCxnSpPr>
          <p:spPr bwMode="gray">
            <a:xfrm flipH="1" flipV="1">
              <a:off x="6525441" y="3161642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Rectangle 5"/>
            <p:cNvSpPr>
              <a:spLocks noChangeArrowheads="1"/>
            </p:cNvSpPr>
            <p:nvPr/>
          </p:nvSpPr>
          <p:spPr bwMode="gray">
            <a:xfrm>
              <a:off x="7997919" y="2983101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Gestione portafoglio prodotti, marketing e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pricing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6" name="Gerader Verbinder 242"/>
            <p:cNvCxnSpPr/>
            <p:nvPr/>
          </p:nvCxnSpPr>
          <p:spPr bwMode="gray">
            <a:xfrm flipH="1" flipV="1">
              <a:off x="7887264" y="3161642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Rectangle 5"/>
            <p:cNvSpPr>
              <a:spLocks noChangeArrowheads="1"/>
            </p:cNvSpPr>
            <p:nvPr/>
          </p:nvSpPr>
          <p:spPr bwMode="gray">
            <a:xfrm>
              <a:off x="3892362" y="4251705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  <a:prstDash val="dash"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Ricerca &amp; Sviluppo</a:t>
              </a:r>
            </a:p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(da BU Impianti Completi)</a:t>
              </a: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gray">
            <a:xfrm>
              <a:off x="5257080" y="4251705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  <a:prstDash val="dash"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Ricerca &amp; Sviluppo</a:t>
              </a:r>
            </a:p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(da BU Impianti Completi)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gray">
            <a:xfrm>
              <a:off x="6636096" y="4251705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Ricerca &amp; Sviluppo</a:t>
              </a: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gray">
            <a:xfrm>
              <a:off x="7997919" y="4251705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Ricerca &amp; Sviluppo</a:t>
              </a: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gray">
            <a:xfrm>
              <a:off x="2505270" y="5523629"/>
              <a:ext cx="3844010" cy="357083"/>
            </a:xfrm>
            <a:prstGeom prst="rect">
              <a:avLst/>
            </a:prstGeom>
            <a:solidFill>
              <a:srgbClr val="FFD9C7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Produzione, Acquisti &amp; cantieri (Parma)</a:t>
              </a: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gray">
            <a:xfrm>
              <a:off x="7997919" y="5523629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lvl="0" algn="ctr"/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Produzione, Acquisti &amp; cantieri (Verona</a:t>
              </a: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gray">
            <a:xfrm>
              <a:off x="6636096" y="5523629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lvl="0" algn="ctr"/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Produzione, Acquisti &amp; cantieri (</a:t>
              </a:r>
              <a:r>
                <a:rPr lang="it-IT" sz="700" dirty="0" err="1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Defranceschi</a:t>
              </a: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sp>
          <p:nvSpPr>
            <p:cNvPr id="44" name="TextBox 25"/>
            <p:cNvSpPr txBox="1"/>
            <p:nvPr/>
          </p:nvSpPr>
          <p:spPr bwMode="gray">
            <a:xfrm>
              <a:off x="1015407" y="5958012"/>
              <a:ext cx="1206500" cy="353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Direzione LCM</a:t>
              </a:r>
              <a:r>
                <a:rPr kumimoji="0" lang="it-IT" sz="800" b="1" i="0" u="none" strike="noStrike" kern="1200" cap="none" spc="0" normalizeH="0" baseline="3000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(*)</a:t>
              </a: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gray">
            <a:xfrm>
              <a:off x="2512010" y="5955975"/>
              <a:ext cx="3837270" cy="357083"/>
            </a:xfrm>
            <a:prstGeom prst="rect">
              <a:avLst/>
            </a:prstGeom>
            <a:solidFill>
              <a:srgbClr val="FFD9C7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Life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Cycle</a:t>
              </a: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Management (Parma)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gray">
            <a:xfrm>
              <a:off x="7997919" y="5955975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lvl="0" algn="ctr"/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Life </a:t>
              </a:r>
              <a:r>
                <a:rPr lang="it-IT" sz="700" dirty="0" err="1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Cycle</a:t>
              </a:r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Management (VR</a:t>
              </a: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sp>
          <p:nvSpPr>
            <p:cNvPr id="47" name="Rectangle 5"/>
            <p:cNvSpPr>
              <a:spLocks noChangeArrowheads="1"/>
            </p:cNvSpPr>
            <p:nvPr/>
          </p:nvSpPr>
          <p:spPr bwMode="gray">
            <a:xfrm>
              <a:off x="6636096" y="5955975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lvl="0" algn="ctr"/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Life </a:t>
              </a:r>
              <a:r>
                <a:rPr lang="it-IT" sz="700" dirty="0" err="1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Cycle</a:t>
              </a:r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Management (DF</a:t>
              </a: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sp>
          <p:nvSpPr>
            <p:cNvPr id="48" name="TextBox 64"/>
            <p:cNvSpPr txBox="1"/>
            <p:nvPr/>
          </p:nvSpPr>
          <p:spPr bwMode="gray">
            <a:xfrm>
              <a:off x="2398461" y="2514140"/>
              <a:ext cx="1206500" cy="406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BU Impianti completi</a:t>
              </a:r>
              <a:endParaRPr kumimoji="0" lang="it-IT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49" name="Gerader Verbinder 242"/>
            <p:cNvCxnSpPr/>
            <p:nvPr/>
          </p:nvCxnSpPr>
          <p:spPr bwMode="gray">
            <a:xfrm flipH="1" flipV="1">
              <a:off x="2409777" y="4010602"/>
              <a:ext cx="106680" cy="1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TextBox 16"/>
            <p:cNvSpPr txBox="1"/>
            <p:nvPr/>
          </p:nvSpPr>
          <p:spPr bwMode="gray">
            <a:xfrm>
              <a:off x="2512761" y="3832061"/>
              <a:ext cx="1092200" cy="357083"/>
            </a:xfrm>
            <a:prstGeom prst="rect">
              <a:avLst/>
            </a:prstGeom>
            <a:solidFill>
              <a:srgbClr val="FFD9C7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Ingegneria di sistemi</a:t>
              </a:r>
            </a:p>
          </p:txBody>
        </p:sp>
        <p:cxnSp>
          <p:nvCxnSpPr>
            <p:cNvPr id="51" name="Gerader Verbinder 241"/>
            <p:cNvCxnSpPr/>
            <p:nvPr/>
          </p:nvCxnSpPr>
          <p:spPr bwMode="gray">
            <a:xfrm flipH="1" flipV="1">
              <a:off x="2409777" y="3161642"/>
              <a:ext cx="106680" cy="1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Rectangle 5"/>
            <p:cNvSpPr>
              <a:spLocks noChangeArrowheads="1"/>
            </p:cNvSpPr>
            <p:nvPr/>
          </p:nvSpPr>
          <p:spPr bwMode="gray">
            <a:xfrm>
              <a:off x="2512761" y="2983101"/>
              <a:ext cx="1092200" cy="357083"/>
            </a:xfrm>
            <a:prstGeom prst="rect">
              <a:avLst/>
            </a:prstGeom>
            <a:solidFill>
              <a:srgbClr val="FFD9C7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Gestione portafoglio prodotti, marketing e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pricing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Rectangle 5"/>
            <p:cNvSpPr>
              <a:spLocks noChangeArrowheads="1"/>
            </p:cNvSpPr>
            <p:nvPr/>
          </p:nvSpPr>
          <p:spPr bwMode="gray">
            <a:xfrm>
              <a:off x="2512761" y="4251705"/>
              <a:ext cx="1092200" cy="357083"/>
            </a:xfrm>
            <a:prstGeom prst="rect">
              <a:avLst/>
            </a:prstGeom>
            <a:solidFill>
              <a:srgbClr val="FFD9C7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Ricerca &amp; Sviluppo</a:t>
              </a:r>
              <a:b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(solo</a:t>
              </a:r>
              <a:r>
                <a:rPr kumimoji="0" lang="it-IT" sz="700" b="0" i="0" u="none" strike="noStrike" kern="120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follow</a:t>
              </a:r>
              <a:r>
                <a:rPr lang="it-IT" sz="7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it-IT" sz="700" b="0" i="0" u="none" strike="noStrike" kern="120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up progetto)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ihandform 240"/>
            <p:cNvSpPr/>
            <p:nvPr/>
          </p:nvSpPr>
          <p:spPr bwMode="gray">
            <a:xfrm>
              <a:off x="2409777" y="2920541"/>
              <a:ext cx="102234" cy="1518886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noFill/>
            <a:ln w="9525">
              <a:solidFill>
                <a:srgbClr val="838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ihandform 240"/>
            <p:cNvSpPr/>
            <p:nvPr/>
          </p:nvSpPr>
          <p:spPr bwMode="gray">
            <a:xfrm>
              <a:off x="2409776" y="4430919"/>
              <a:ext cx="146459" cy="814736"/>
            </a:xfrm>
            <a:custGeom>
              <a:avLst/>
              <a:gdLst>
                <a:gd name="connsiteX0" fmla="*/ 0 w 106680"/>
                <a:gd name="connsiteY0" fmla="*/ 0 h 2781300"/>
                <a:gd name="connsiteX1" fmla="*/ 0 w 106680"/>
                <a:gd name="connsiteY1" fmla="*/ 2781300 h 2781300"/>
                <a:gd name="connsiteX2" fmla="*/ 106680 w 10668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781300">
                  <a:moveTo>
                    <a:pt x="0" y="0"/>
                  </a:moveTo>
                  <a:lnTo>
                    <a:pt x="0" y="2781300"/>
                  </a:lnTo>
                  <a:lnTo>
                    <a:pt x="106680" y="2781300"/>
                  </a:lnTo>
                </a:path>
              </a:pathLst>
            </a:custGeom>
            <a:ln w="9525" cap="flat" cmpd="sng" algn="ctr">
              <a:solidFill>
                <a:srgbClr val="83838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86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Gerader Verbinder 243"/>
            <p:cNvCxnSpPr/>
            <p:nvPr/>
          </p:nvCxnSpPr>
          <p:spPr bwMode="gray">
            <a:xfrm flipH="1">
              <a:off x="2221907" y="4852948"/>
              <a:ext cx="294550" cy="856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" name="Rectangle 5"/>
            <p:cNvSpPr>
              <a:spLocks noChangeArrowheads="1"/>
            </p:cNvSpPr>
            <p:nvPr/>
          </p:nvSpPr>
          <p:spPr bwMode="gray">
            <a:xfrm>
              <a:off x="2512761" y="4678320"/>
              <a:ext cx="1092200" cy="357083"/>
            </a:xfrm>
            <a:prstGeom prst="rect">
              <a:avLst/>
            </a:prstGeom>
            <a:solidFill>
              <a:srgbClr val="FFD9C7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Vendite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Beverage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gray">
            <a:xfrm>
              <a:off x="3892362" y="4675688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Vendite FFS</a:t>
              </a:r>
              <a:b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(settore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Dairy</a:t>
              </a: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cxnSp>
          <p:nvCxnSpPr>
            <p:cNvPr id="59" name="Gerader Verbinder 241"/>
            <p:cNvCxnSpPr>
              <a:stCxn id="58" idx="1"/>
              <a:endCxn id="57" idx="3"/>
            </p:cNvCxnSpPr>
            <p:nvPr/>
          </p:nvCxnSpPr>
          <p:spPr bwMode="gray">
            <a:xfrm flipH="1">
              <a:off x="3604961" y="4854230"/>
              <a:ext cx="287401" cy="2632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Rectangle 5"/>
            <p:cNvSpPr>
              <a:spLocks noChangeArrowheads="1"/>
            </p:cNvSpPr>
            <p:nvPr/>
          </p:nvSpPr>
          <p:spPr bwMode="gray">
            <a:xfrm>
              <a:off x="5257080" y="4675688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Vendite BIB</a:t>
              </a:r>
              <a:b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(settore</a:t>
              </a:r>
              <a:r>
                <a:rPr kumimoji="0" lang="it-IT" sz="700" b="0" i="0" u="none" strike="noStrike" kern="1200" cap="none" spc="0" normalizeH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it-IT" sz="700" b="0" i="0" u="none" strike="noStrike" kern="1200" cap="none" spc="0" normalizeH="0" dirty="0" err="1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Dairy</a:t>
              </a:r>
              <a:r>
                <a:rPr kumimoji="0" lang="it-IT" sz="700" b="0" i="0" u="none" strike="noStrike" kern="1200" cap="none" spc="0" normalizeH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61" name="Gerader Verbinder 241"/>
            <p:cNvCxnSpPr>
              <a:stCxn id="60" idx="1"/>
              <a:endCxn id="58" idx="3"/>
            </p:cNvCxnSpPr>
            <p:nvPr/>
          </p:nvCxnSpPr>
          <p:spPr bwMode="gray">
            <a:xfrm flipH="1">
              <a:off x="4984562" y="4854230"/>
              <a:ext cx="272518" cy="0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Rectangle 5"/>
            <p:cNvSpPr>
              <a:spLocks noChangeArrowheads="1"/>
            </p:cNvSpPr>
            <p:nvPr/>
          </p:nvSpPr>
          <p:spPr bwMode="gray">
            <a:xfrm>
              <a:off x="6636096" y="4675688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Vendite Wine</a:t>
              </a:r>
            </a:p>
          </p:txBody>
        </p:sp>
        <p:cxnSp>
          <p:nvCxnSpPr>
            <p:cNvPr id="63" name="Gerader Verbinder 241"/>
            <p:cNvCxnSpPr>
              <a:stCxn id="62" idx="1"/>
              <a:endCxn id="60" idx="3"/>
            </p:cNvCxnSpPr>
            <p:nvPr/>
          </p:nvCxnSpPr>
          <p:spPr bwMode="gray">
            <a:xfrm flipH="1">
              <a:off x="6349280" y="4854230"/>
              <a:ext cx="286816" cy="0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 5"/>
            <p:cNvSpPr>
              <a:spLocks noChangeArrowheads="1"/>
            </p:cNvSpPr>
            <p:nvPr/>
          </p:nvSpPr>
          <p:spPr bwMode="gray">
            <a:xfrm>
              <a:off x="7997919" y="4671349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Vendite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Labelling</a:t>
              </a:r>
              <a:b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(Birra &amp; FHPC)</a:t>
              </a:r>
            </a:p>
          </p:txBody>
        </p:sp>
        <p:cxnSp>
          <p:nvCxnSpPr>
            <p:cNvPr id="65" name="Gerader Verbinder 241"/>
            <p:cNvCxnSpPr>
              <a:stCxn id="64" idx="1"/>
              <a:endCxn id="62" idx="3"/>
            </p:cNvCxnSpPr>
            <p:nvPr/>
          </p:nvCxnSpPr>
          <p:spPr bwMode="gray">
            <a:xfrm flipH="1">
              <a:off x="7728296" y="4849891"/>
              <a:ext cx="269623" cy="4339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6" name="TextBox 25"/>
            <p:cNvSpPr txBox="1"/>
            <p:nvPr/>
          </p:nvSpPr>
          <p:spPr bwMode="gray">
            <a:xfrm>
              <a:off x="1015407" y="4676387"/>
              <a:ext cx="1206500" cy="3539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Direzione Vendite</a:t>
              </a:r>
            </a:p>
          </p:txBody>
        </p:sp>
        <p:cxnSp>
          <p:nvCxnSpPr>
            <p:cNvPr id="67" name="Gerader Verbinder 241"/>
            <p:cNvCxnSpPr/>
            <p:nvPr/>
          </p:nvCxnSpPr>
          <p:spPr bwMode="gray">
            <a:xfrm flipH="1" flipV="1">
              <a:off x="2409777" y="4802580"/>
              <a:ext cx="106680" cy="1"/>
            </a:xfrm>
            <a:prstGeom prst="line">
              <a:avLst/>
            </a:prstGeom>
            <a:ln w="9525" cap="flat" cmpd="sng" algn="ctr">
              <a:solidFill>
                <a:srgbClr val="83838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9" name="Rectangle 5"/>
            <p:cNvSpPr>
              <a:spLocks noChangeArrowheads="1"/>
            </p:cNvSpPr>
            <p:nvPr/>
          </p:nvSpPr>
          <p:spPr bwMode="gray">
            <a:xfrm>
              <a:off x="2512761" y="5101450"/>
              <a:ext cx="1092200" cy="357083"/>
            </a:xfrm>
            <a:prstGeom prst="rect">
              <a:avLst/>
            </a:prstGeom>
            <a:solidFill>
              <a:srgbClr val="FFD9C7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Ufficio Tecnico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Filling</a:t>
              </a: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/SBF</a:t>
              </a:r>
            </a:p>
          </p:txBody>
        </p:sp>
        <p:cxnSp>
          <p:nvCxnSpPr>
            <p:cNvPr id="70" name="Gerader Verbinder 244"/>
            <p:cNvCxnSpPr/>
            <p:nvPr/>
          </p:nvCxnSpPr>
          <p:spPr bwMode="gray">
            <a:xfrm flipH="1" flipV="1">
              <a:off x="2221907" y="5279991"/>
              <a:ext cx="302284" cy="1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1" name="Rectangle 5"/>
            <p:cNvSpPr>
              <a:spLocks noChangeArrowheads="1"/>
            </p:cNvSpPr>
            <p:nvPr/>
          </p:nvSpPr>
          <p:spPr bwMode="gray">
            <a:xfrm>
              <a:off x="3892362" y="5101450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Ufficio Tecnico FFS</a:t>
              </a:r>
            </a:p>
          </p:txBody>
        </p:sp>
        <p:cxnSp>
          <p:nvCxnSpPr>
            <p:cNvPr id="72" name="Gerader Verbinder 244"/>
            <p:cNvCxnSpPr/>
            <p:nvPr/>
          </p:nvCxnSpPr>
          <p:spPr bwMode="gray">
            <a:xfrm flipH="1">
              <a:off x="3616391" y="5279991"/>
              <a:ext cx="275971" cy="0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 5"/>
            <p:cNvSpPr>
              <a:spLocks noChangeArrowheads="1"/>
            </p:cNvSpPr>
            <p:nvPr/>
          </p:nvSpPr>
          <p:spPr bwMode="gray">
            <a:xfrm>
              <a:off x="5257080" y="5101450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Ufficio Tecnico BIB</a:t>
              </a:r>
            </a:p>
          </p:txBody>
        </p:sp>
        <p:cxnSp>
          <p:nvCxnSpPr>
            <p:cNvPr id="74" name="Gerader Verbinder 244"/>
            <p:cNvCxnSpPr/>
            <p:nvPr/>
          </p:nvCxnSpPr>
          <p:spPr bwMode="gray">
            <a:xfrm flipH="1">
              <a:off x="4984562" y="5279991"/>
              <a:ext cx="272518" cy="0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5" name="Rectangle 5"/>
            <p:cNvSpPr>
              <a:spLocks noChangeArrowheads="1"/>
            </p:cNvSpPr>
            <p:nvPr/>
          </p:nvSpPr>
          <p:spPr bwMode="gray">
            <a:xfrm>
              <a:off x="6636096" y="5101450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Ufficio Tecnico W</a:t>
              </a:r>
            </a:p>
          </p:txBody>
        </p:sp>
        <p:cxnSp>
          <p:nvCxnSpPr>
            <p:cNvPr id="76" name="Gerader Verbinder 244"/>
            <p:cNvCxnSpPr/>
            <p:nvPr/>
          </p:nvCxnSpPr>
          <p:spPr bwMode="gray">
            <a:xfrm flipH="1">
              <a:off x="6349280" y="5279991"/>
              <a:ext cx="286816" cy="0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7" name="Rectangle 5"/>
            <p:cNvSpPr>
              <a:spLocks noChangeArrowheads="1"/>
            </p:cNvSpPr>
            <p:nvPr/>
          </p:nvSpPr>
          <p:spPr bwMode="gray">
            <a:xfrm>
              <a:off x="7997919" y="5101450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Ufficio Tecnico </a:t>
              </a:r>
              <a:r>
                <a:rPr kumimoji="0" lang="it-IT" sz="700" b="0" i="0" u="none" strike="noStrike" kern="1200" cap="none" spc="0" normalizeH="0" baseline="0" dirty="0" err="1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Labelling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78" name="Gerader Verbinder 243"/>
            <p:cNvCxnSpPr/>
            <p:nvPr/>
          </p:nvCxnSpPr>
          <p:spPr bwMode="gray">
            <a:xfrm flipH="1">
              <a:off x="7728296" y="5279991"/>
              <a:ext cx="269623" cy="0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Gerader Verbinder 241"/>
            <p:cNvCxnSpPr/>
            <p:nvPr/>
          </p:nvCxnSpPr>
          <p:spPr bwMode="gray">
            <a:xfrm flipH="1" flipV="1">
              <a:off x="3773814" y="4802812"/>
              <a:ext cx="106680" cy="1"/>
            </a:xfrm>
            <a:prstGeom prst="line">
              <a:avLst/>
            </a:prstGeom>
            <a:ln w="9525" cap="flat" cmpd="sng" algn="ctr">
              <a:solidFill>
                <a:schemeClr val="bg2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0" name="Gerader Verbinder 241"/>
            <p:cNvCxnSpPr/>
            <p:nvPr/>
          </p:nvCxnSpPr>
          <p:spPr bwMode="gray">
            <a:xfrm flipH="1" flipV="1">
              <a:off x="5152293" y="4802812"/>
              <a:ext cx="106680" cy="1"/>
            </a:xfrm>
            <a:prstGeom prst="line">
              <a:avLst/>
            </a:prstGeom>
            <a:ln w="9525" cap="flat" cmpd="sng" algn="ctr">
              <a:solidFill>
                <a:schemeClr val="bg2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1" name="Gerader Verbinder 241"/>
            <p:cNvCxnSpPr/>
            <p:nvPr/>
          </p:nvCxnSpPr>
          <p:spPr bwMode="gray">
            <a:xfrm flipH="1" flipV="1">
              <a:off x="6523219" y="4798809"/>
              <a:ext cx="106680" cy="1"/>
            </a:xfrm>
            <a:prstGeom prst="line">
              <a:avLst/>
            </a:prstGeom>
            <a:ln w="9525" cap="flat" cmpd="sng" algn="ctr">
              <a:solidFill>
                <a:schemeClr val="bg2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2" name="Gerader Verbinder 241"/>
            <p:cNvCxnSpPr/>
            <p:nvPr/>
          </p:nvCxnSpPr>
          <p:spPr bwMode="gray">
            <a:xfrm flipH="1" flipV="1">
              <a:off x="7883676" y="4798808"/>
              <a:ext cx="106680" cy="1"/>
            </a:xfrm>
            <a:prstGeom prst="line">
              <a:avLst/>
            </a:prstGeom>
            <a:ln w="9525" cap="flat" cmpd="sng" algn="ctr">
              <a:solidFill>
                <a:schemeClr val="bg2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3" name="Rectangle 5"/>
            <p:cNvSpPr>
              <a:spLocks noChangeArrowheads="1"/>
            </p:cNvSpPr>
            <p:nvPr/>
          </p:nvSpPr>
          <p:spPr bwMode="gray">
            <a:xfrm>
              <a:off x="3892362" y="3405974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Preventivazione</a:t>
              </a:r>
              <a:b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chemeClr val="bg2">
                      <a:lumMod val="6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(solo stand alone)</a:t>
              </a:r>
            </a:p>
          </p:txBody>
        </p:sp>
        <p:cxnSp>
          <p:nvCxnSpPr>
            <p:cNvPr id="84" name="Gerader Verbinder 242"/>
            <p:cNvCxnSpPr/>
            <p:nvPr/>
          </p:nvCxnSpPr>
          <p:spPr bwMode="gray">
            <a:xfrm flipH="1" flipV="1">
              <a:off x="3781707" y="3584515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5" name="Rectangle 5"/>
            <p:cNvSpPr>
              <a:spLocks noChangeArrowheads="1"/>
            </p:cNvSpPr>
            <p:nvPr/>
          </p:nvSpPr>
          <p:spPr bwMode="gray">
            <a:xfrm>
              <a:off x="5257080" y="3405974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algn="ctr"/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Preventivazione</a:t>
              </a:r>
              <a:b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(solo stand alone)</a:t>
              </a:r>
            </a:p>
          </p:txBody>
        </p:sp>
        <p:cxnSp>
          <p:nvCxnSpPr>
            <p:cNvPr id="86" name="Gerader Verbinder 242"/>
            <p:cNvCxnSpPr/>
            <p:nvPr/>
          </p:nvCxnSpPr>
          <p:spPr bwMode="gray">
            <a:xfrm flipH="1" flipV="1">
              <a:off x="5146425" y="3584515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Rectangle 5"/>
            <p:cNvSpPr>
              <a:spLocks noChangeArrowheads="1"/>
            </p:cNvSpPr>
            <p:nvPr/>
          </p:nvSpPr>
          <p:spPr bwMode="gray">
            <a:xfrm>
              <a:off x="6636096" y="3405974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lvl="0" algn="ctr">
                <a:defRPr/>
              </a:pPr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Preventivazione</a:t>
              </a:r>
            </a:p>
            <a:p>
              <a:pPr lvl="0" algn="ctr">
                <a:defRPr/>
              </a:pPr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(Solo processo Wine)</a:t>
              </a:r>
            </a:p>
          </p:txBody>
        </p:sp>
        <p:cxnSp>
          <p:nvCxnSpPr>
            <p:cNvPr id="88" name="Gerader Verbinder 242"/>
            <p:cNvCxnSpPr/>
            <p:nvPr/>
          </p:nvCxnSpPr>
          <p:spPr bwMode="gray">
            <a:xfrm flipH="1" flipV="1">
              <a:off x="6525441" y="3584515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9" name="Rectangle 5"/>
            <p:cNvSpPr>
              <a:spLocks noChangeArrowheads="1"/>
            </p:cNvSpPr>
            <p:nvPr/>
          </p:nvSpPr>
          <p:spPr bwMode="gray">
            <a:xfrm>
              <a:off x="7997919" y="3405974"/>
              <a:ext cx="1092200" cy="3570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algn="ctr"/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Preventivazione</a:t>
              </a:r>
              <a:b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it-IT" sz="700" dirty="0">
                  <a:solidFill>
                    <a:schemeClr val="bg2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(solo stand alone)</a:t>
              </a:r>
            </a:p>
          </p:txBody>
        </p:sp>
        <p:cxnSp>
          <p:nvCxnSpPr>
            <p:cNvPr id="90" name="Gerader Verbinder 242"/>
            <p:cNvCxnSpPr/>
            <p:nvPr/>
          </p:nvCxnSpPr>
          <p:spPr bwMode="gray">
            <a:xfrm flipH="1" flipV="1">
              <a:off x="7887264" y="3584515"/>
              <a:ext cx="106680" cy="1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Gerader Verbinder 241"/>
            <p:cNvCxnSpPr/>
            <p:nvPr/>
          </p:nvCxnSpPr>
          <p:spPr bwMode="gray">
            <a:xfrm flipH="1" flipV="1">
              <a:off x="2409777" y="3584515"/>
              <a:ext cx="106680" cy="1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2" name="Rectangle 5"/>
            <p:cNvSpPr>
              <a:spLocks noChangeArrowheads="1"/>
            </p:cNvSpPr>
            <p:nvPr/>
          </p:nvSpPr>
          <p:spPr bwMode="gray">
            <a:xfrm>
              <a:off x="2512761" y="3405974"/>
              <a:ext cx="1092200" cy="357083"/>
            </a:xfrm>
            <a:prstGeom prst="rect">
              <a:avLst/>
            </a:prstGeom>
            <a:solidFill>
              <a:srgbClr val="FFD9C7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Preventivazione e Project</a:t>
              </a:r>
              <a:r>
                <a:rPr kumimoji="0" lang="it-IT" sz="700" b="0" i="0" u="none" strike="noStrike" kern="120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Management per impianti</a:t>
              </a:r>
              <a:endPara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93" name="Gerader Verbinder 244"/>
            <p:cNvCxnSpPr/>
            <p:nvPr/>
          </p:nvCxnSpPr>
          <p:spPr bwMode="gray">
            <a:xfrm flipH="1" flipV="1">
              <a:off x="2217680" y="5694856"/>
              <a:ext cx="302284" cy="1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Gerader Verbinder 244"/>
            <p:cNvCxnSpPr/>
            <p:nvPr/>
          </p:nvCxnSpPr>
          <p:spPr bwMode="gray">
            <a:xfrm flipH="1">
              <a:off x="6345053" y="5694856"/>
              <a:ext cx="286816" cy="0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Gerader Verbinder 243"/>
            <p:cNvCxnSpPr/>
            <p:nvPr/>
          </p:nvCxnSpPr>
          <p:spPr bwMode="gray">
            <a:xfrm flipH="1">
              <a:off x="7724069" y="5694856"/>
              <a:ext cx="269623" cy="0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Gerader Verbinder 244"/>
            <p:cNvCxnSpPr/>
            <p:nvPr/>
          </p:nvCxnSpPr>
          <p:spPr bwMode="gray">
            <a:xfrm flipH="1" flipV="1">
              <a:off x="2216989" y="6130732"/>
              <a:ext cx="302284" cy="1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Gerader Verbinder 244"/>
            <p:cNvCxnSpPr/>
            <p:nvPr/>
          </p:nvCxnSpPr>
          <p:spPr bwMode="gray">
            <a:xfrm flipH="1">
              <a:off x="6344362" y="6130732"/>
              <a:ext cx="286816" cy="0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Gerader Verbinder 243"/>
            <p:cNvCxnSpPr/>
            <p:nvPr/>
          </p:nvCxnSpPr>
          <p:spPr bwMode="gray">
            <a:xfrm flipH="1">
              <a:off x="7727611" y="6130732"/>
              <a:ext cx="269623" cy="0"/>
            </a:xfrm>
            <a:prstGeom prst="line">
              <a:avLst/>
            </a:prstGeom>
            <a:noFill/>
            <a:ln w="9525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Elbow Connector 28"/>
            <p:cNvCxnSpPr>
              <a:stCxn id="14" idx="2"/>
              <a:endCxn id="22" idx="0"/>
            </p:cNvCxnSpPr>
            <p:nvPr/>
          </p:nvCxnSpPr>
          <p:spPr bwMode="gray">
            <a:xfrm rot="5400000">
              <a:off x="4623446" y="2079703"/>
              <a:ext cx="192304" cy="6765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13"/>
            <p:cNvSpPr txBox="1"/>
            <p:nvPr/>
          </p:nvSpPr>
          <p:spPr bwMode="gray">
            <a:xfrm>
              <a:off x="4454632" y="1599296"/>
              <a:ext cx="1206500" cy="40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Direttore Generale </a:t>
              </a:r>
              <a:r>
                <a:rPr kumimoji="0" lang="it-IT" sz="800" b="1" i="0" u="none" strike="noStrike" kern="1200" cap="none" spc="0" normalizeH="0" baseline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Beverage</a:t>
              </a:r>
              <a:endPara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01" name="Connettore diritto 100"/>
            <p:cNvCxnSpPr>
              <a:stCxn id="100" idx="2"/>
              <a:endCxn id="14" idx="2"/>
            </p:cNvCxnSpPr>
            <p:nvPr/>
          </p:nvCxnSpPr>
          <p:spPr bwMode="gray">
            <a:xfrm>
              <a:off x="5057882" y="2005696"/>
              <a:ext cx="1" cy="31614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3"/>
            <p:cNvSpPr txBox="1"/>
            <p:nvPr/>
          </p:nvSpPr>
          <p:spPr bwMode="gray">
            <a:xfrm>
              <a:off x="5828128" y="1935820"/>
              <a:ext cx="1206500" cy="40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T&amp;F,</a:t>
              </a:r>
              <a:r>
                <a:rPr kumimoji="0" lang="it-IT" sz="800" b="1" i="0" u="none" strike="noStrike" kern="1200" cap="none" spc="0" normalizeH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it-IT" sz="800" b="1" i="0" u="none" strike="noStrike" kern="1200" cap="none" spc="0" normalizeH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Controlling</a:t>
              </a:r>
              <a:endPara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03" name="Connettore diritto 102"/>
            <p:cNvCxnSpPr>
              <a:stCxn id="104" idx="3"/>
              <a:endCxn id="102" idx="1"/>
            </p:cNvCxnSpPr>
            <p:nvPr/>
          </p:nvCxnSpPr>
          <p:spPr bwMode="gray">
            <a:xfrm>
              <a:off x="4264775" y="2139020"/>
              <a:ext cx="15633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3"/>
            <p:cNvSpPr txBox="1"/>
            <p:nvPr/>
          </p:nvSpPr>
          <p:spPr bwMode="gray">
            <a:xfrm>
              <a:off x="3058275" y="1935820"/>
              <a:ext cx="1206500" cy="40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marL="0" marR="0" lvl="0" indent="0" algn="ctr" defTabSz="957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Risorse Umane HR</a:t>
              </a:r>
            </a:p>
          </p:txBody>
        </p:sp>
        <p:cxnSp>
          <p:nvCxnSpPr>
            <p:cNvPr id="105" name="Connettore diritto 104"/>
            <p:cNvCxnSpPr>
              <a:stCxn id="13" idx="2"/>
              <a:endCxn id="100" idx="0"/>
            </p:cNvCxnSpPr>
            <p:nvPr/>
          </p:nvCxnSpPr>
          <p:spPr bwMode="gray">
            <a:xfrm>
              <a:off x="5057882" y="1457429"/>
              <a:ext cx="0" cy="14186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25"/>
          <p:cNvSpPr txBox="1"/>
          <p:nvPr/>
        </p:nvSpPr>
        <p:spPr bwMode="gray">
          <a:xfrm>
            <a:off x="1249732" y="5097963"/>
            <a:ext cx="1484923" cy="35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Direzione Tecnica</a:t>
            </a:r>
          </a:p>
        </p:txBody>
      </p:sp>
      <p:sp>
        <p:nvSpPr>
          <p:cNvPr id="107" name="TextBox 25"/>
          <p:cNvSpPr txBox="1"/>
          <p:nvPr/>
        </p:nvSpPr>
        <p:spPr bwMode="gray">
          <a:xfrm>
            <a:off x="1249732" y="5520145"/>
            <a:ext cx="1484923" cy="35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Direzione Operations</a:t>
            </a:r>
          </a:p>
        </p:txBody>
      </p:sp>
    </p:spTree>
    <p:extLst>
      <p:ext uri="{BB962C8B-B14F-4D97-AF65-F5344CB8AC3E}">
        <p14:creationId xmlns:p14="http://schemas.microsoft.com/office/powerpoint/2010/main" val="543856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  <p:grpSp>
        <p:nvGrpSpPr>
          <p:cNvPr id="108" name="Gruppo 107"/>
          <p:cNvGrpSpPr/>
          <p:nvPr/>
        </p:nvGrpSpPr>
        <p:grpSpPr>
          <a:xfrm>
            <a:off x="1222687" y="3643028"/>
            <a:ext cx="10542073" cy="763365"/>
            <a:chOff x="1632536" y="3050079"/>
            <a:chExt cx="7187064" cy="763365"/>
          </a:xfrm>
        </p:grpSpPr>
        <p:sp>
          <p:nvSpPr>
            <p:cNvPr id="109" name="Freccia a destra 108"/>
            <p:cNvSpPr/>
            <p:nvPr/>
          </p:nvSpPr>
          <p:spPr>
            <a:xfrm>
              <a:off x="1632536" y="3050079"/>
              <a:ext cx="7187064" cy="763365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32" b="1"/>
            </a:p>
          </p:txBody>
        </p:sp>
        <p:sp>
          <p:nvSpPr>
            <p:cNvPr id="110" name="CasellaDiTesto 109"/>
            <p:cNvSpPr txBox="1"/>
            <p:nvPr/>
          </p:nvSpPr>
          <p:spPr>
            <a:xfrm>
              <a:off x="1762199" y="3325483"/>
              <a:ext cx="756470" cy="246221"/>
            </a:xfrm>
            <a:prstGeom prst="rect">
              <a:avLst/>
            </a:prstGeom>
            <a:solidFill>
              <a:srgbClr val="EDEDED"/>
            </a:solidFill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rgbClr val="002060"/>
                  </a:solidFill>
                </a:rPr>
                <a:t>Project Control</a:t>
              </a:r>
            </a:p>
          </p:txBody>
        </p:sp>
      </p:grpSp>
      <p:sp>
        <p:nvSpPr>
          <p:cNvPr id="111" name="Freihandform 240"/>
          <p:cNvSpPr/>
          <p:nvPr/>
        </p:nvSpPr>
        <p:spPr bwMode="gray">
          <a:xfrm>
            <a:off x="8022775" y="5667554"/>
            <a:ext cx="162906" cy="440827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ln w="9525" cap="flat" cmpd="sng" algn="ctr">
            <a:solidFill>
              <a:srgbClr val="83838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Freihandform 240"/>
          <p:cNvSpPr/>
          <p:nvPr/>
        </p:nvSpPr>
        <p:spPr bwMode="gray">
          <a:xfrm>
            <a:off x="4654047" y="3357420"/>
            <a:ext cx="125826" cy="1095728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Freihandform 240"/>
          <p:cNvSpPr/>
          <p:nvPr/>
        </p:nvSpPr>
        <p:spPr bwMode="gray">
          <a:xfrm>
            <a:off x="4654046" y="4461398"/>
            <a:ext cx="163307" cy="786512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ln w="9525" cap="flat" cmpd="sng" algn="ctr">
            <a:solidFill>
              <a:srgbClr val="83838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4" name="Straight Connector 14"/>
          <p:cNvCxnSpPr>
            <a:endCxn id="145" idx="0"/>
          </p:cNvCxnSpPr>
          <p:nvPr/>
        </p:nvCxnSpPr>
        <p:spPr bwMode="gray">
          <a:xfrm>
            <a:off x="6225086" y="1457429"/>
            <a:ext cx="1" cy="125556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27"/>
          <p:cNvCxnSpPr>
            <a:stCxn id="145" idx="2"/>
            <a:endCxn id="125" idx="0"/>
          </p:cNvCxnSpPr>
          <p:nvPr/>
        </p:nvCxnSpPr>
        <p:spPr bwMode="gray">
          <a:xfrm rot="5400000">
            <a:off x="4863598" y="1589532"/>
            <a:ext cx="192304" cy="2530673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28"/>
          <p:cNvCxnSpPr>
            <a:stCxn id="145" idx="2"/>
            <a:endCxn id="182" idx="0"/>
          </p:cNvCxnSpPr>
          <p:nvPr/>
        </p:nvCxnSpPr>
        <p:spPr bwMode="gray">
          <a:xfrm rot="16200000" flipH="1">
            <a:off x="7396870" y="1586933"/>
            <a:ext cx="192304" cy="2535870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47"/>
          <p:cNvCxnSpPr>
            <a:stCxn id="145" idx="2"/>
            <a:endCxn id="166" idx="0"/>
          </p:cNvCxnSpPr>
          <p:nvPr/>
        </p:nvCxnSpPr>
        <p:spPr bwMode="gray">
          <a:xfrm rot="16200000" flipH="1">
            <a:off x="8246362" y="737440"/>
            <a:ext cx="192304" cy="4234857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80"/>
          <p:cNvSpPr txBox="1"/>
          <p:nvPr/>
        </p:nvSpPr>
        <p:spPr bwMode="gray">
          <a:xfrm>
            <a:off x="4649923" y="2951020"/>
            <a:ext cx="1484923" cy="40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 FFS</a:t>
            </a:r>
          </a:p>
        </p:txBody>
      </p:sp>
      <p:sp>
        <p:nvSpPr>
          <p:cNvPr id="119" name="TextBox 16"/>
          <p:cNvSpPr txBox="1"/>
          <p:nvPr/>
        </p:nvSpPr>
        <p:spPr bwMode="gray">
          <a:xfrm>
            <a:off x="4790599" y="4268942"/>
            <a:ext cx="1344246" cy="357083"/>
          </a:xfrm>
          <a:prstGeom prst="rect">
            <a:avLst/>
          </a:prstGeom>
          <a:noFill/>
          <a:ln>
            <a:solidFill>
              <a:srgbClr val="666666"/>
            </a:solidFill>
            <a:prstDash val="dash"/>
          </a:ln>
        </p:spPr>
        <p:txBody>
          <a:bodyPr wrap="square" lIns="0" tIns="72000" rIns="0" bIns="72000" rtlCol="0" anchor="ctr">
            <a:noAutofit/>
          </a:bodyPr>
          <a:lstStyle>
            <a:defPPr>
              <a:defRPr lang="en-US"/>
            </a:defPPr>
            <a:lvl1pPr algn="ctr">
              <a:defRPr sz="7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Ingegneria di sistemi</a:t>
            </a:r>
          </a:p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(da BU Impianti Completi)</a:t>
            </a:r>
          </a:p>
        </p:txBody>
      </p:sp>
      <p:sp>
        <p:nvSpPr>
          <p:cNvPr id="120" name="Rectangle 5"/>
          <p:cNvSpPr>
            <a:spLocks noChangeArrowheads="1"/>
          </p:cNvSpPr>
          <p:nvPr/>
        </p:nvSpPr>
        <p:spPr bwMode="gray">
          <a:xfrm>
            <a:off x="4790599" y="3419982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Gestione portafoglio prodotti, marketing </a:t>
            </a:r>
          </a:p>
        </p:txBody>
      </p:sp>
      <p:cxnSp>
        <p:nvCxnSpPr>
          <p:cNvPr id="121" name="Gerader Verbinder 242"/>
          <p:cNvCxnSpPr/>
          <p:nvPr/>
        </p:nvCxnSpPr>
        <p:spPr bwMode="gray">
          <a:xfrm flipH="1" flipV="1">
            <a:off x="4654409" y="3598523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2" name="Rectangle 5"/>
          <p:cNvSpPr>
            <a:spLocks noChangeArrowheads="1"/>
          </p:cNvSpPr>
          <p:nvPr/>
        </p:nvSpPr>
        <p:spPr bwMode="gray">
          <a:xfrm>
            <a:off x="3083409" y="5554110"/>
            <a:ext cx="4731089" cy="357083"/>
          </a:xfrm>
          <a:prstGeom prst="rect">
            <a:avLst/>
          </a:prstGeom>
          <a:solidFill>
            <a:srgbClr val="FFD9C7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Produzione, Acquisti (Parma)</a:t>
            </a:r>
            <a:endParaRPr kumimoji="0" lang="it-IT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TextBox 25"/>
          <p:cNvSpPr txBox="1"/>
          <p:nvPr/>
        </p:nvSpPr>
        <p:spPr bwMode="gray">
          <a:xfrm>
            <a:off x="1249732" y="5988492"/>
            <a:ext cx="1484923" cy="353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Direzione LCM</a:t>
            </a:r>
            <a:r>
              <a:rPr kumimoji="0" lang="it-IT" sz="800" b="1" i="0" u="none" strike="noStrike" kern="1200" cap="none" spc="0" normalizeH="0" baseline="3000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(*)</a:t>
            </a:r>
            <a:endParaRPr kumimoji="0" lang="it-IT" sz="800" b="1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4" name="Rectangle 5"/>
          <p:cNvSpPr>
            <a:spLocks noChangeArrowheads="1"/>
          </p:cNvSpPr>
          <p:nvPr/>
        </p:nvSpPr>
        <p:spPr bwMode="gray">
          <a:xfrm>
            <a:off x="3091705" y="5986456"/>
            <a:ext cx="4722794" cy="357083"/>
          </a:xfrm>
          <a:prstGeom prst="rect">
            <a:avLst/>
          </a:prstGeom>
          <a:solidFill>
            <a:srgbClr val="FFD9C7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</a:t>
            </a:r>
            <a:r>
              <a:rPr kumimoji="0" lang="it-IT" sz="7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Cycle</a:t>
            </a: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Management (Parma)</a:t>
            </a:r>
            <a:endParaRPr kumimoji="0" lang="it-IT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5" name="TextBox 64"/>
          <p:cNvSpPr txBox="1"/>
          <p:nvPr/>
        </p:nvSpPr>
        <p:spPr bwMode="gray">
          <a:xfrm>
            <a:off x="2951952" y="2951020"/>
            <a:ext cx="1484923" cy="40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 Impianti completi</a:t>
            </a:r>
            <a:endParaRPr kumimoji="0" lang="it-IT" sz="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TextBox 16"/>
          <p:cNvSpPr txBox="1"/>
          <p:nvPr/>
        </p:nvSpPr>
        <p:spPr bwMode="gray">
          <a:xfrm>
            <a:off x="3092629" y="4268942"/>
            <a:ext cx="1344246" cy="357083"/>
          </a:xfrm>
          <a:prstGeom prst="rect">
            <a:avLst/>
          </a:prstGeom>
          <a:solidFill>
            <a:srgbClr val="FFD9C7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Ingegneria di sistemi</a:t>
            </a:r>
            <a:endParaRPr kumimoji="0" lang="it-IT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7" name="Gerader Verbinder 241"/>
          <p:cNvCxnSpPr/>
          <p:nvPr/>
        </p:nvCxnSpPr>
        <p:spPr bwMode="gray">
          <a:xfrm flipH="1" flipV="1">
            <a:off x="2965880" y="3598523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8" name="Rectangle 5"/>
          <p:cNvSpPr>
            <a:spLocks noChangeArrowheads="1"/>
          </p:cNvSpPr>
          <p:nvPr/>
        </p:nvSpPr>
        <p:spPr bwMode="gray">
          <a:xfrm>
            <a:off x="3092629" y="3419982"/>
            <a:ext cx="1344246" cy="357083"/>
          </a:xfrm>
          <a:prstGeom prst="rect">
            <a:avLst/>
          </a:prstGeom>
          <a:solidFill>
            <a:srgbClr val="FFD9C7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Gestione portafoglio prodotti, marketing </a:t>
            </a:r>
            <a:endParaRPr kumimoji="0" lang="it-IT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9" name="Freihandform 240"/>
          <p:cNvSpPr/>
          <p:nvPr/>
        </p:nvSpPr>
        <p:spPr bwMode="gray">
          <a:xfrm>
            <a:off x="2965880" y="3357421"/>
            <a:ext cx="125826" cy="1095728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noFill/>
          <a:ln w="9525">
            <a:solidFill>
              <a:srgbClr val="838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Freihandform 240"/>
          <p:cNvSpPr/>
          <p:nvPr/>
        </p:nvSpPr>
        <p:spPr bwMode="gray">
          <a:xfrm>
            <a:off x="2965879" y="4461399"/>
            <a:ext cx="180257" cy="814736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ln w="9525" cap="flat" cmpd="sng" algn="ctr">
            <a:solidFill>
              <a:srgbClr val="83838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1" name="Gerader Verbinder 243"/>
          <p:cNvCxnSpPr/>
          <p:nvPr/>
        </p:nvCxnSpPr>
        <p:spPr bwMode="gray">
          <a:xfrm flipH="1">
            <a:off x="2734655" y="4883428"/>
            <a:ext cx="362523" cy="856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2" name="Rectangle 5"/>
          <p:cNvSpPr>
            <a:spLocks noChangeArrowheads="1"/>
          </p:cNvSpPr>
          <p:nvPr/>
        </p:nvSpPr>
        <p:spPr bwMode="gray">
          <a:xfrm>
            <a:off x="3092629" y="4708801"/>
            <a:ext cx="1344246" cy="357083"/>
          </a:xfrm>
          <a:prstGeom prst="rect">
            <a:avLst/>
          </a:prstGeom>
          <a:solidFill>
            <a:srgbClr val="FFD9C7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Vendite </a:t>
            </a:r>
            <a:r>
              <a:rPr kumimoji="0" lang="it-IT" sz="7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Beverage</a:t>
            </a:r>
            <a:endParaRPr kumimoji="0" lang="it-IT" sz="7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" name="Rectangle 5"/>
          <p:cNvSpPr>
            <a:spLocks noChangeArrowheads="1"/>
          </p:cNvSpPr>
          <p:nvPr/>
        </p:nvSpPr>
        <p:spPr bwMode="gray">
          <a:xfrm>
            <a:off x="4790599" y="4706169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Vendite FFS</a:t>
            </a:r>
            <a:b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(settore </a:t>
            </a:r>
            <a:r>
              <a:rPr lang="it-IT" sz="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Dairy</a:t>
            </a: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34" name="Gerader Verbinder 241"/>
          <p:cNvCxnSpPr>
            <a:stCxn id="133" idx="1"/>
            <a:endCxn id="132" idx="3"/>
          </p:cNvCxnSpPr>
          <p:nvPr/>
        </p:nvCxnSpPr>
        <p:spPr bwMode="gray">
          <a:xfrm flipH="1">
            <a:off x="4436876" y="4884710"/>
            <a:ext cx="353724" cy="2632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5" name="TextBox 25"/>
          <p:cNvSpPr txBox="1"/>
          <p:nvPr/>
        </p:nvSpPr>
        <p:spPr bwMode="gray">
          <a:xfrm>
            <a:off x="1249732" y="4706868"/>
            <a:ext cx="1484923" cy="3539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Direzione Vendite</a:t>
            </a:r>
          </a:p>
        </p:txBody>
      </p:sp>
      <p:cxnSp>
        <p:nvCxnSpPr>
          <p:cNvPr id="136" name="Gerader Verbinder 241"/>
          <p:cNvCxnSpPr/>
          <p:nvPr/>
        </p:nvCxnSpPr>
        <p:spPr bwMode="gray">
          <a:xfrm flipH="1" flipV="1">
            <a:off x="2965880" y="4833061"/>
            <a:ext cx="131298" cy="1"/>
          </a:xfrm>
          <a:prstGeom prst="line">
            <a:avLst/>
          </a:prstGeom>
          <a:ln w="9525" cap="flat" cmpd="sng" algn="ctr">
            <a:solidFill>
              <a:srgbClr val="83838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7" name="TextBox 25"/>
          <p:cNvSpPr txBox="1"/>
          <p:nvPr/>
        </p:nvSpPr>
        <p:spPr bwMode="gray">
          <a:xfrm>
            <a:off x="1249732" y="5128443"/>
            <a:ext cx="1484923" cy="35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Direzione Tecnica</a:t>
            </a:r>
          </a:p>
        </p:txBody>
      </p:sp>
      <p:sp>
        <p:nvSpPr>
          <p:cNvPr id="138" name="Rectangle 5"/>
          <p:cNvSpPr>
            <a:spLocks noChangeArrowheads="1"/>
          </p:cNvSpPr>
          <p:nvPr/>
        </p:nvSpPr>
        <p:spPr bwMode="gray">
          <a:xfrm>
            <a:off x="3092629" y="5131931"/>
            <a:ext cx="1344246" cy="357083"/>
          </a:xfrm>
          <a:prstGeom prst="rect">
            <a:avLst/>
          </a:prstGeom>
          <a:solidFill>
            <a:srgbClr val="FFD9C7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Ufficio Tecnico </a:t>
            </a:r>
            <a:r>
              <a:rPr kumimoji="0" lang="it-IT" sz="7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Filling</a:t>
            </a: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/SBF</a:t>
            </a:r>
          </a:p>
        </p:txBody>
      </p:sp>
      <p:cxnSp>
        <p:nvCxnSpPr>
          <p:cNvPr id="139" name="Gerader Verbinder 244"/>
          <p:cNvCxnSpPr/>
          <p:nvPr/>
        </p:nvCxnSpPr>
        <p:spPr bwMode="gray">
          <a:xfrm flipH="1" flipV="1">
            <a:off x="2734655" y="5310472"/>
            <a:ext cx="372042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0" name="Rectangle 5"/>
          <p:cNvSpPr>
            <a:spLocks noChangeArrowheads="1"/>
          </p:cNvSpPr>
          <p:nvPr/>
        </p:nvSpPr>
        <p:spPr bwMode="gray">
          <a:xfrm>
            <a:off x="4790599" y="5131931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Ufficio Tecnico FFS</a:t>
            </a:r>
          </a:p>
        </p:txBody>
      </p:sp>
      <p:cxnSp>
        <p:nvCxnSpPr>
          <p:cNvPr id="141" name="Gerader Verbinder 244"/>
          <p:cNvCxnSpPr/>
          <p:nvPr/>
        </p:nvCxnSpPr>
        <p:spPr bwMode="gray">
          <a:xfrm flipH="1">
            <a:off x="4450943" y="5310471"/>
            <a:ext cx="339657" cy="0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2" name="Gerader Verbinder 241"/>
          <p:cNvCxnSpPr/>
          <p:nvPr/>
        </p:nvCxnSpPr>
        <p:spPr bwMode="gray">
          <a:xfrm flipH="1" flipV="1">
            <a:off x="4644694" y="4833293"/>
            <a:ext cx="131298" cy="1"/>
          </a:xfrm>
          <a:prstGeom prst="line">
            <a:avLst/>
          </a:prstGeom>
          <a:ln w="9525" cap="flat" cmpd="sng" algn="ctr">
            <a:solidFill>
              <a:srgbClr val="83838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3" name="Rectangle 5"/>
          <p:cNvSpPr>
            <a:spLocks noChangeArrowheads="1"/>
          </p:cNvSpPr>
          <p:nvPr/>
        </p:nvSpPr>
        <p:spPr bwMode="gray">
          <a:xfrm>
            <a:off x="4790599" y="3842854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Preventivazione</a:t>
            </a:r>
            <a:b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(solo stand alone)</a:t>
            </a:r>
          </a:p>
        </p:txBody>
      </p:sp>
      <p:cxnSp>
        <p:nvCxnSpPr>
          <p:cNvPr id="144" name="Gerader Verbinder 242"/>
          <p:cNvCxnSpPr/>
          <p:nvPr/>
        </p:nvCxnSpPr>
        <p:spPr bwMode="gray">
          <a:xfrm flipH="1" flipV="1">
            <a:off x="4654409" y="4021395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5" name="TextBox 13"/>
          <p:cNvSpPr txBox="1"/>
          <p:nvPr/>
        </p:nvSpPr>
        <p:spPr bwMode="gray">
          <a:xfrm>
            <a:off x="6196952" y="2712998"/>
            <a:ext cx="56270" cy="45719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6" name="Elbow Connector 81"/>
          <p:cNvCxnSpPr>
            <a:stCxn id="145" idx="2"/>
            <a:endCxn id="149" idx="0"/>
          </p:cNvCxnSpPr>
          <p:nvPr/>
        </p:nvCxnSpPr>
        <p:spPr bwMode="gray">
          <a:xfrm rot="16200000" flipH="1">
            <a:off x="6552050" y="2431753"/>
            <a:ext cx="192304" cy="846230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reihandform 240"/>
          <p:cNvSpPr/>
          <p:nvPr/>
        </p:nvSpPr>
        <p:spPr bwMode="gray">
          <a:xfrm>
            <a:off x="6325264" y="3357420"/>
            <a:ext cx="125826" cy="1095728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Freihandform 240"/>
          <p:cNvSpPr/>
          <p:nvPr/>
        </p:nvSpPr>
        <p:spPr bwMode="gray">
          <a:xfrm>
            <a:off x="6325263" y="4461398"/>
            <a:ext cx="163307" cy="786512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ln w="9525" cap="flat" cmpd="sng" algn="ctr">
            <a:solidFill>
              <a:srgbClr val="83838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TextBox 79"/>
          <p:cNvSpPr txBox="1"/>
          <p:nvPr/>
        </p:nvSpPr>
        <p:spPr bwMode="gray">
          <a:xfrm>
            <a:off x="6328855" y="2951020"/>
            <a:ext cx="1484923" cy="40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 </a:t>
            </a:r>
            <a:r>
              <a:rPr kumimoji="0" lang="it-IT" sz="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Bag</a:t>
            </a: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Box</a:t>
            </a:r>
          </a:p>
        </p:txBody>
      </p:sp>
      <p:sp>
        <p:nvSpPr>
          <p:cNvPr id="150" name="TextBox 16"/>
          <p:cNvSpPr txBox="1"/>
          <p:nvPr/>
        </p:nvSpPr>
        <p:spPr bwMode="gray">
          <a:xfrm>
            <a:off x="6470252" y="4268942"/>
            <a:ext cx="1344246" cy="357083"/>
          </a:xfrm>
          <a:prstGeom prst="rect">
            <a:avLst/>
          </a:prstGeom>
          <a:noFill/>
          <a:ln>
            <a:solidFill>
              <a:srgbClr val="666666"/>
            </a:solidFill>
            <a:prstDash val="dash"/>
          </a:ln>
        </p:spPr>
        <p:txBody>
          <a:bodyPr wrap="square" lIns="0" tIns="72000" rIns="0" bIns="72000" rtlCol="0" anchor="ctr">
            <a:noAutofit/>
          </a:bodyPr>
          <a:lstStyle>
            <a:defPPr>
              <a:defRPr lang="en-US"/>
            </a:defPPr>
            <a:lvl1pPr algn="ctr">
              <a:defRPr sz="7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Ingegneria di sistemi</a:t>
            </a:r>
          </a:p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(da BU Impianti Completi)</a:t>
            </a:r>
          </a:p>
        </p:txBody>
      </p:sp>
      <p:sp>
        <p:nvSpPr>
          <p:cNvPr id="151" name="Rectangle 5"/>
          <p:cNvSpPr>
            <a:spLocks noChangeArrowheads="1"/>
          </p:cNvSpPr>
          <p:nvPr/>
        </p:nvSpPr>
        <p:spPr bwMode="gray">
          <a:xfrm>
            <a:off x="6470252" y="3419982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Gestione portafoglio prodotti, marketing </a:t>
            </a:r>
          </a:p>
        </p:txBody>
      </p:sp>
      <p:cxnSp>
        <p:nvCxnSpPr>
          <p:cNvPr id="152" name="Gerader Verbinder 242"/>
          <p:cNvCxnSpPr/>
          <p:nvPr/>
        </p:nvCxnSpPr>
        <p:spPr bwMode="gray">
          <a:xfrm flipH="1" flipV="1">
            <a:off x="6334062" y="3598523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3" name="Rectangle 5"/>
          <p:cNvSpPr>
            <a:spLocks noChangeArrowheads="1"/>
          </p:cNvSpPr>
          <p:nvPr/>
        </p:nvSpPr>
        <p:spPr bwMode="gray">
          <a:xfrm>
            <a:off x="6470252" y="4706169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Vendite BIB</a:t>
            </a:r>
            <a:b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(settore </a:t>
            </a:r>
            <a:r>
              <a:rPr lang="it-IT" sz="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Dairy</a:t>
            </a: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54" name="Gerader Verbinder 241"/>
          <p:cNvCxnSpPr>
            <a:stCxn id="153" idx="1"/>
            <a:endCxn id="133" idx="3"/>
          </p:cNvCxnSpPr>
          <p:nvPr/>
        </p:nvCxnSpPr>
        <p:spPr bwMode="gray">
          <a:xfrm flipH="1">
            <a:off x="6134845" y="4884710"/>
            <a:ext cx="335407" cy="0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5" name="Rectangle 5"/>
          <p:cNvSpPr>
            <a:spLocks noChangeArrowheads="1"/>
          </p:cNvSpPr>
          <p:nvPr/>
        </p:nvSpPr>
        <p:spPr bwMode="gray">
          <a:xfrm>
            <a:off x="6470252" y="5131931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Ufficio Tecnico BIB</a:t>
            </a:r>
          </a:p>
        </p:txBody>
      </p:sp>
      <p:cxnSp>
        <p:nvCxnSpPr>
          <p:cNvPr id="156" name="Gerader Verbinder 244"/>
          <p:cNvCxnSpPr/>
          <p:nvPr/>
        </p:nvCxnSpPr>
        <p:spPr bwMode="gray">
          <a:xfrm flipH="1">
            <a:off x="6134845" y="5310471"/>
            <a:ext cx="335407" cy="0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7" name="Gerader Verbinder 241"/>
          <p:cNvCxnSpPr/>
          <p:nvPr/>
        </p:nvCxnSpPr>
        <p:spPr bwMode="gray">
          <a:xfrm flipH="1" flipV="1">
            <a:off x="6341284" y="4833293"/>
            <a:ext cx="131298" cy="1"/>
          </a:xfrm>
          <a:prstGeom prst="line">
            <a:avLst/>
          </a:prstGeom>
          <a:ln w="9525" cap="flat" cmpd="sng" algn="ctr">
            <a:solidFill>
              <a:srgbClr val="83838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8" name="Rectangle 5"/>
          <p:cNvSpPr>
            <a:spLocks noChangeArrowheads="1"/>
          </p:cNvSpPr>
          <p:nvPr/>
        </p:nvSpPr>
        <p:spPr bwMode="gray">
          <a:xfrm>
            <a:off x="6470252" y="3842854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Preventivazione</a:t>
            </a:r>
            <a:b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(solo stand alone)</a:t>
            </a:r>
          </a:p>
        </p:txBody>
      </p:sp>
      <p:cxnSp>
        <p:nvCxnSpPr>
          <p:cNvPr id="159" name="Gerader Verbinder 242"/>
          <p:cNvCxnSpPr/>
          <p:nvPr/>
        </p:nvCxnSpPr>
        <p:spPr bwMode="gray">
          <a:xfrm flipH="1" flipV="1">
            <a:off x="6334062" y="4021395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0" name="Gerader Verbinder 241"/>
          <p:cNvCxnSpPr/>
          <p:nvPr/>
        </p:nvCxnSpPr>
        <p:spPr bwMode="gray">
          <a:xfrm flipH="1" flipV="1">
            <a:off x="2965880" y="4021395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1" name="Rectangle 5"/>
          <p:cNvSpPr>
            <a:spLocks noChangeArrowheads="1"/>
          </p:cNvSpPr>
          <p:nvPr/>
        </p:nvSpPr>
        <p:spPr bwMode="gray">
          <a:xfrm>
            <a:off x="3092629" y="3842854"/>
            <a:ext cx="1344246" cy="357083"/>
          </a:xfrm>
          <a:prstGeom prst="rect">
            <a:avLst/>
          </a:prstGeom>
          <a:solidFill>
            <a:srgbClr val="FFD9C7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Preventivazione e Project</a:t>
            </a:r>
            <a:r>
              <a:rPr kumimoji="0" lang="it-IT" sz="7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Management per impianti</a:t>
            </a:r>
            <a:endParaRPr kumimoji="0" lang="it-IT" sz="7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2" name="Gerader Verbinder 244"/>
          <p:cNvCxnSpPr/>
          <p:nvPr/>
        </p:nvCxnSpPr>
        <p:spPr bwMode="gray">
          <a:xfrm flipH="1" flipV="1">
            <a:off x="2729452" y="5725337"/>
            <a:ext cx="372042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3" name="Gerader Verbinder 244"/>
          <p:cNvCxnSpPr/>
          <p:nvPr/>
        </p:nvCxnSpPr>
        <p:spPr bwMode="gray">
          <a:xfrm flipH="1" flipV="1">
            <a:off x="2728602" y="6161213"/>
            <a:ext cx="372042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4" name="Freihandform 240"/>
          <p:cNvSpPr/>
          <p:nvPr/>
        </p:nvSpPr>
        <p:spPr bwMode="gray">
          <a:xfrm>
            <a:off x="9731488" y="3357421"/>
            <a:ext cx="125826" cy="1095728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Freihandform 240"/>
          <p:cNvSpPr/>
          <p:nvPr/>
        </p:nvSpPr>
        <p:spPr bwMode="gray">
          <a:xfrm>
            <a:off x="9731487" y="4461399"/>
            <a:ext cx="136191" cy="1608143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ln w="9525" cap="flat" cmpd="sng" algn="ctr">
            <a:solidFill>
              <a:srgbClr val="83838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TextBox 57"/>
          <p:cNvSpPr txBox="1"/>
          <p:nvPr/>
        </p:nvSpPr>
        <p:spPr bwMode="gray">
          <a:xfrm>
            <a:off x="9717482" y="2951020"/>
            <a:ext cx="1484923" cy="40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 Wine</a:t>
            </a:r>
          </a:p>
        </p:txBody>
      </p:sp>
      <p:sp>
        <p:nvSpPr>
          <p:cNvPr id="167" name="TextBox 16"/>
          <p:cNvSpPr txBox="1"/>
          <p:nvPr/>
        </p:nvSpPr>
        <p:spPr bwMode="gray">
          <a:xfrm>
            <a:off x="9867678" y="4268942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>
            <a:defPPr>
              <a:defRPr lang="en-US"/>
            </a:defPPr>
            <a:lvl1pPr algn="ctr">
              <a:defRPr sz="7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Ingegneria di sistemi</a:t>
            </a:r>
          </a:p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(Solo processo Wine)</a:t>
            </a:r>
          </a:p>
        </p:txBody>
      </p:sp>
      <p:sp>
        <p:nvSpPr>
          <p:cNvPr id="168" name="Rectangle 5"/>
          <p:cNvSpPr>
            <a:spLocks noChangeArrowheads="1"/>
          </p:cNvSpPr>
          <p:nvPr/>
        </p:nvSpPr>
        <p:spPr bwMode="gray">
          <a:xfrm>
            <a:off x="9867678" y="3419982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Gestione portafoglio prodotti, marketing e </a:t>
            </a:r>
            <a:r>
              <a:rPr kumimoji="0" lang="it-IT" sz="7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pricing</a:t>
            </a:r>
            <a:endParaRPr kumimoji="0" lang="it-IT" sz="7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9" name="Gerader Verbinder 242"/>
          <p:cNvCxnSpPr/>
          <p:nvPr/>
        </p:nvCxnSpPr>
        <p:spPr bwMode="gray">
          <a:xfrm flipH="1" flipV="1">
            <a:off x="9731487" y="3598523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0" name="Rectangle 5"/>
          <p:cNvSpPr>
            <a:spLocks noChangeArrowheads="1"/>
          </p:cNvSpPr>
          <p:nvPr/>
        </p:nvSpPr>
        <p:spPr bwMode="gray">
          <a:xfrm>
            <a:off x="9867678" y="5554110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Produzione, Acquisti (</a:t>
            </a:r>
            <a:r>
              <a:rPr lang="it-IT" sz="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Defranceschi</a:t>
            </a: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gray">
          <a:xfrm>
            <a:off x="9867678" y="5986456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Life </a:t>
            </a:r>
            <a:r>
              <a:rPr lang="it-IT" sz="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Management (DF</a:t>
            </a: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72" name="Rectangle 5"/>
          <p:cNvSpPr>
            <a:spLocks noChangeArrowheads="1"/>
          </p:cNvSpPr>
          <p:nvPr/>
        </p:nvSpPr>
        <p:spPr bwMode="gray">
          <a:xfrm>
            <a:off x="9867678" y="4706169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Vendite Wine</a:t>
            </a:r>
          </a:p>
        </p:txBody>
      </p:sp>
      <p:cxnSp>
        <p:nvCxnSpPr>
          <p:cNvPr id="173" name="Gerader Verbinder 241"/>
          <p:cNvCxnSpPr>
            <a:stCxn id="172" idx="1"/>
            <a:endCxn id="187" idx="3"/>
          </p:cNvCxnSpPr>
          <p:nvPr/>
        </p:nvCxnSpPr>
        <p:spPr bwMode="gray">
          <a:xfrm flipH="1" flipV="1">
            <a:off x="9500575" y="4880372"/>
            <a:ext cx="367103" cy="4339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4" name="Rectangle 5"/>
          <p:cNvSpPr>
            <a:spLocks noChangeArrowheads="1"/>
          </p:cNvSpPr>
          <p:nvPr/>
        </p:nvSpPr>
        <p:spPr bwMode="gray">
          <a:xfrm>
            <a:off x="9867678" y="5131931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Ufficio Tecnico Wine</a:t>
            </a:r>
          </a:p>
        </p:txBody>
      </p:sp>
      <p:cxnSp>
        <p:nvCxnSpPr>
          <p:cNvPr id="175" name="Gerader Verbinder 244"/>
          <p:cNvCxnSpPr/>
          <p:nvPr/>
        </p:nvCxnSpPr>
        <p:spPr bwMode="gray">
          <a:xfrm flipH="1">
            <a:off x="9514673" y="5310471"/>
            <a:ext cx="353004" cy="0"/>
          </a:xfrm>
          <a:prstGeom prst="line">
            <a:avLst/>
          </a:prstGeom>
          <a:noFill/>
          <a:ln w="952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6" name="Gerader Verbinder 241"/>
          <p:cNvCxnSpPr/>
          <p:nvPr/>
        </p:nvCxnSpPr>
        <p:spPr bwMode="gray">
          <a:xfrm flipH="1" flipV="1">
            <a:off x="9732661" y="4829290"/>
            <a:ext cx="131298" cy="1"/>
          </a:xfrm>
          <a:prstGeom prst="line">
            <a:avLst/>
          </a:prstGeom>
          <a:ln w="9525" cap="flat" cmpd="sng" algn="ctr">
            <a:solidFill>
              <a:srgbClr val="83838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7" name="Rectangle 5"/>
          <p:cNvSpPr>
            <a:spLocks noChangeArrowheads="1"/>
          </p:cNvSpPr>
          <p:nvPr/>
        </p:nvSpPr>
        <p:spPr bwMode="gray">
          <a:xfrm>
            <a:off x="9867678" y="3842854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>
              <a:defRPr/>
            </a:pP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Preventivazione</a:t>
            </a:r>
          </a:p>
          <a:p>
            <a:pPr lvl="0" algn="ctr">
              <a:defRPr/>
            </a:pP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(Solo processo Wine)</a:t>
            </a:r>
          </a:p>
        </p:txBody>
      </p:sp>
      <p:cxnSp>
        <p:nvCxnSpPr>
          <p:cNvPr id="178" name="Gerader Verbinder 242"/>
          <p:cNvCxnSpPr/>
          <p:nvPr/>
        </p:nvCxnSpPr>
        <p:spPr bwMode="gray">
          <a:xfrm flipH="1" flipV="1">
            <a:off x="9731487" y="4021395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9" name="Gerader Verbinder 244"/>
          <p:cNvCxnSpPr/>
          <p:nvPr/>
        </p:nvCxnSpPr>
        <p:spPr bwMode="gray">
          <a:xfrm flipH="1">
            <a:off x="9509471" y="5725336"/>
            <a:ext cx="353004" cy="0"/>
          </a:xfrm>
          <a:prstGeom prst="line">
            <a:avLst/>
          </a:prstGeom>
          <a:noFill/>
          <a:ln w="952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0" name="Gerader Verbinder 244"/>
          <p:cNvCxnSpPr/>
          <p:nvPr/>
        </p:nvCxnSpPr>
        <p:spPr bwMode="gray">
          <a:xfrm flipH="1">
            <a:off x="9508620" y="6161212"/>
            <a:ext cx="353004" cy="0"/>
          </a:xfrm>
          <a:prstGeom prst="line">
            <a:avLst/>
          </a:prstGeom>
          <a:noFill/>
          <a:ln w="952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1" name="Freihandform 240"/>
          <p:cNvSpPr/>
          <p:nvPr/>
        </p:nvSpPr>
        <p:spPr bwMode="gray">
          <a:xfrm>
            <a:off x="8022774" y="3357419"/>
            <a:ext cx="136990" cy="2310804"/>
          </a:xfrm>
          <a:custGeom>
            <a:avLst/>
            <a:gdLst>
              <a:gd name="connsiteX0" fmla="*/ 0 w 106680"/>
              <a:gd name="connsiteY0" fmla="*/ 0 h 2781300"/>
              <a:gd name="connsiteX1" fmla="*/ 0 w 106680"/>
              <a:gd name="connsiteY1" fmla="*/ 2781300 h 2781300"/>
              <a:gd name="connsiteX2" fmla="*/ 106680 w 10668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781300">
                <a:moveTo>
                  <a:pt x="0" y="0"/>
                </a:moveTo>
                <a:lnTo>
                  <a:pt x="0" y="2781300"/>
                </a:lnTo>
                <a:lnTo>
                  <a:pt x="106680" y="2781300"/>
                </a:lnTo>
              </a:path>
            </a:pathLst>
          </a:cu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86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TextBox 66"/>
          <p:cNvSpPr txBox="1"/>
          <p:nvPr/>
        </p:nvSpPr>
        <p:spPr bwMode="gray">
          <a:xfrm>
            <a:off x="8018495" y="2951020"/>
            <a:ext cx="1484923" cy="40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 </a:t>
            </a:r>
            <a:r>
              <a:rPr kumimoji="0" lang="it-IT" sz="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Labelling</a:t>
            </a:r>
            <a:endParaRPr kumimoji="0" lang="it-IT" sz="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3" name="Rectangle 5"/>
          <p:cNvSpPr>
            <a:spLocks noChangeArrowheads="1"/>
          </p:cNvSpPr>
          <p:nvPr/>
        </p:nvSpPr>
        <p:spPr bwMode="gray">
          <a:xfrm>
            <a:off x="8156329" y="3419982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Gestione portafoglio prodotti, marketing </a:t>
            </a:r>
          </a:p>
        </p:txBody>
      </p:sp>
      <p:cxnSp>
        <p:nvCxnSpPr>
          <p:cNvPr id="184" name="Gerader Verbinder 242"/>
          <p:cNvCxnSpPr/>
          <p:nvPr/>
        </p:nvCxnSpPr>
        <p:spPr bwMode="gray">
          <a:xfrm flipH="1" flipV="1">
            <a:off x="8020138" y="3598523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5" name="Rectangle 5"/>
          <p:cNvSpPr>
            <a:spLocks noChangeArrowheads="1"/>
          </p:cNvSpPr>
          <p:nvPr/>
        </p:nvSpPr>
        <p:spPr bwMode="gray">
          <a:xfrm>
            <a:off x="8156329" y="5554110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Produzione, Acquisti (Verona)</a:t>
            </a:r>
          </a:p>
        </p:txBody>
      </p:sp>
      <p:sp>
        <p:nvSpPr>
          <p:cNvPr id="186" name="Rectangle 5"/>
          <p:cNvSpPr>
            <a:spLocks noChangeArrowheads="1"/>
          </p:cNvSpPr>
          <p:nvPr/>
        </p:nvSpPr>
        <p:spPr bwMode="gray">
          <a:xfrm>
            <a:off x="8156329" y="5986456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Life </a:t>
            </a:r>
            <a:r>
              <a:rPr lang="it-IT" sz="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Management (VR)</a:t>
            </a:r>
          </a:p>
        </p:txBody>
      </p:sp>
      <p:sp>
        <p:nvSpPr>
          <p:cNvPr id="187" name="Rectangle 5"/>
          <p:cNvSpPr>
            <a:spLocks noChangeArrowheads="1"/>
          </p:cNvSpPr>
          <p:nvPr/>
        </p:nvSpPr>
        <p:spPr bwMode="gray">
          <a:xfrm>
            <a:off x="8156329" y="4701830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Vendite </a:t>
            </a:r>
            <a:r>
              <a:rPr lang="it-IT" sz="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Labelling</a:t>
            </a:r>
            <a:b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(Birra &amp; FHPC)</a:t>
            </a:r>
          </a:p>
        </p:txBody>
      </p:sp>
      <p:cxnSp>
        <p:nvCxnSpPr>
          <p:cNvPr id="188" name="Gerader Verbinder 241"/>
          <p:cNvCxnSpPr>
            <a:stCxn id="187" idx="1"/>
            <a:endCxn id="153" idx="3"/>
          </p:cNvCxnSpPr>
          <p:nvPr/>
        </p:nvCxnSpPr>
        <p:spPr bwMode="gray">
          <a:xfrm flipH="1">
            <a:off x="7814499" y="4880372"/>
            <a:ext cx="341830" cy="4339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9" name="Rectangle 5"/>
          <p:cNvSpPr>
            <a:spLocks noChangeArrowheads="1"/>
          </p:cNvSpPr>
          <p:nvPr/>
        </p:nvSpPr>
        <p:spPr bwMode="gray">
          <a:xfrm>
            <a:off x="8156329" y="5131931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Ufficio Tecnico </a:t>
            </a:r>
            <a:r>
              <a:rPr lang="it-IT" sz="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Labelling</a:t>
            </a:r>
            <a:endParaRPr lang="it-IT" sz="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0" name="Gerader Verbinder 243"/>
          <p:cNvCxnSpPr/>
          <p:nvPr/>
        </p:nvCxnSpPr>
        <p:spPr bwMode="gray">
          <a:xfrm flipH="1">
            <a:off x="7824485" y="5310471"/>
            <a:ext cx="331844" cy="0"/>
          </a:xfrm>
          <a:prstGeom prst="line">
            <a:avLst/>
          </a:prstGeom>
          <a:noFill/>
          <a:ln w="952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1" name="Gerader Verbinder 241"/>
          <p:cNvCxnSpPr/>
          <p:nvPr/>
        </p:nvCxnSpPr>
        <p:spPr bwMode="gray">
          <a:xfrm flipH="1" flipV="1">
            <a:off x="8015722" y="4829289"/>
            <a:ext cx="131298" cy="1"/>
          </a:xfrm>
          <a:prstGeom prst="line">
            <a:avLst/>
          </a:prstGeom>
          <a:ln w="9525" cap="flat" cmpd="sng" algn="ctr">
            <a:solidFill>
              <a:srgbClr val="83838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2" name="Rectangle 5"/>
          <p:cNvSpPr>
            <a:spLocks noChangeArrowheads="1"/>
          </p:cNvSpPr>
          <p:nvPr/>
        </p:nvSpPr>
        <p:spPr bwMode="gray">
          <a:xfrm>
            <a:off x="8156329" y="3842854"/>
            <a:ext cx="1344246" cy="357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lvl="0" algn="ctr"/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Preventivazione, </a:t>
            </a:r>
            <a:r>
              <a:rPr lang="it-IT" sz="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mgmt</a:t>
            </a:r>
            <a:r>
              <a:rPr lang="it-IT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cantieri</a:t>
            </a:r>
          </a:p>
        </p:txBody>
      </p:sp>
      <p:cxnSp>
        <p:nvCxnSpPr>
          <p:cNvPr id="193" name="Gerader Verbinder 242"/>
          <p:cNvCxnSpPr/>
          <p:nvPr/>
        </p:nvCxnSpPr>
        <p:spPr bwMode="gray">
          <a:xfrm flipH="1" flipV="1">
            <a:off x="8020138" y="4021395"/>
            <a:ext cx="131298" cy="1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4" name="Gerader Verbinder 243"/>
          <p:cNvCxnSpPr/>
          <p:nvPr/>
        </p:nvCxnSpPr>
        <p:spPr bwMode="gray">
          <a:xfrm flipH="1">
            <a:off x="7823642" y="6161212"/>
            <a:ext cx="331844" cy="0"/>
          </a:xfrm>
          <a:prstGeom prst="lin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5" name="Elbow Connector 28"/>
          <p:cNvCxnSpPr>
            <a:stCxn id="145" idx="2"/>
            <a:endCxn id="118" idx="0"/>
          </p:cNvCxnSpPr>
          <p:nvPr/>
        </p:nvCxnSpPr>
        <p:spPr bwMode="gray">
          <a:xfrm rot="5400000">
            <a:off x="5712584" y="2438518"/>
            <a:ext cx="192304" cy="832703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3"/>
          <p:cNvSpPr txBox="1"/>
          <p:nvPr/>
        </p:nvSpPr>
        <p:spPr bwMode="gray">
          <a:xfrm>
            <a:off x="5482624" y="1553576"/>
            <a:ext cx="1484923" cy="4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Direttore Generale </a:t>
            </a:r>
            <a:r>
              <a:rPr kumimoji="0" lang="it-IT" sz="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Beverage</a:t>
            </a:r>
            <a:endParaRPr kumimoji="0" lang="it-IT" sz="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7" name="Connettore diritto 196"/>
          <p:cNvCxnSpPr>
            <a:stCxn id="196" idx="2"/>
            <a:endCxn id="145" idx="2"/>
          </p:cNvCxnSpPr>
          <p:nvPr/>
        </p:nvCxnSpPr>
        <p:spPr bwMode="gray">
          <a:xfrm>
            <a:off x="6225086" y="1959976"/>
            <a:ext cx="1" cy="79874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3"/>
          <p:cNvSpPr txBox="1"/>
          <p:nvPr/>
        </p:nvSpPr>
        <p:spPr bwMode="gray">
          <a:xfrm>
            <a:off x="7173081" y="1935820"/>
            <a:ext cx="1484923" cy="4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T&amp;F,</a:t>
            </a:r>
            <a:r>
              <a:rPr kumimoji="0" lang="it-IT" sz="8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t-IT" sz="8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Controlling</a:t>
            </a:r>
            <a:endParaRPr kumimoji="0" lang="it-IT" sz="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9" name="Connettore diritto 198"/>
          <p:cNvCxnSpPr>
            <a:stCxn id="200" idx="3"/>
            <a:endCxn id="198" idx="1"/>
          </p:cNvCxnSpPr>
          <p:nvPr/>
        </p:nvCxnSpPr>
        <p:spPr bwMode="gray">
          <a:xfrm>
            <a:off x="5248954" y="2139020"/>
            <a:ext cx="192412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3"/>
          <p:cNvSpPr txBox="1"/>
          <p:nvPr/>
        </p:nvSpPr>
        <p:spPr bwMode="gray">
          <a:xfrm>
            <a:off x="3764031" y="1935820"/>
            <a:ext cx="1484923" cy="4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Risorse Umane HR</a:t>
            </a:r>
          </a:p>
        </p:txBody>
      </p:sp>
      <p:sp>
        <p:nvSpPr>
          <p:cNvPr id="201" name="TextBox 25"/>
          <p:cNvSpPr txBox="1"/>
          <p:nvPr/>
        </p:nvSpPr>
        <p:spPr bwMode="gray">
          <a:xfrm>
            <a:off x="1249732" y="5550625"/>
            <a:ext cx="1484923" cy="35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Direzione Operations</a:t>
            </a:r>
          </a:p>
        </p:txBody>
      </p:sp>
      <p:cxnSp>
        <p:nvCxnSpPr>
          <p:cNvPr id="202" name="Gerader Verbinder 241"/>
          <p:cNvCxnSpPr/>
          <p:nvPr/>
        </p:nvCxnSpPr>
        <p:spPr bwMode="gray">
          <a:xfrm flipH="1">
            <a:off x="9732095" y="5247750"/>
            <a:ext cx="132923" cy="161"/>
          </a:xfrm>
          <a:prstGeom prst="line">
            <a:avLst/>
          </a:prstGeom>
          <a:ln w="9525" cap="flat" cmpd="sng" algn="ctr">
            <a:solidFill>
              <a:srgbClr val="83838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3" name="Gerader Verbinder 241"/>
          <p:cNvCxnSpPr/>
          <p:nvPr/>
        </p:nvCxnSpPr>
        <p:spPr bwMode="gray">
          <a:xfrm flipH="1">
            <a:off x="9731575" y="5668063"/>
            <a:ext cx="132923" cy="161"/>
          </a:xfrm>
          <a:prstGeom prst="line">
            <a:avLst/>
          </a:prstGeom>
          <a:ln w="9525" cap="flat" cmpd="sng" algn="ctr">
            <a:solidFill>
              <a:srgbClr val="83838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4" name="TextBox 13"/>
          <p:cNvSpPr txBox="1"/>
          <p:nvPr/>
        </p:nvSpPr>
        <p:spPr bwMode="gray">
          <a:xfrm>
            <a:off x="7173081" y="2394706"/>
            <a:ext cx="1484923" cy="4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Marketing &amp; Comunicazione</a:t>
            </a:r>
          </a:p>
        </p:txBody>
      </p:sp>
      <p:cxnSp>
        <p:nvCxnSpPr>
          <p:cNvPr id="205" name="Connettore diritto 204"/>
          <p:cNvCxnSpPr>
            <a:stCxn id="206" idx="3"/>
            <a:endCxn id="204" idx="1"/>
          </p:cNvCxnSpPr>
          <p:nvPr/>
        </p:nvCxnSpPr>
        <p:spPr bwMode="gray">
          <a:xfrm>
            <a:off x="5248954" y="2597906"/>
            <a:ext cx="192412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13"/>
          <p:cNvSpPr txBox="1"/>
          <p:nvPr/>
        </p:nvSpPr>
        <p:spPr bwMode="gray">
          <a:xfrm>
            <a:off x="3764031" y="2394706"/>
            <a:ext cx="1484923" cy="4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72000" rIns="0" bIns="72000" rtlCol="0" anchor="ctr">
            <a:noAutofit/>
          </a:bodyPr>
          <a:lstStyle/>
          <a:p>
            <a:pPr marL="0" marR="0" lvl="0" indent="0" algn="ctr" defTabSz="957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R&amp;S</a:t>
            </a:r>
          </a:p>
        </p:txBody>
      </p:sp>
      <p:cxnSp>
        <p:nvCxnSpPr>
          <p:cNvPr id="207" name="Gerader Verbinder 243"/>
          <p:cNvCxnSpPr/>
          <p:nvPr/>
        </p:nvCxnSpPr>
        <p:spPr bwMode="gray">
          <a:xfrm flipH="1">
            <a:off x="8015722" y="5668062"/>
            <a:ext cx="140608" cy="0"/>
          </a:xfrm>
          <a:prstGeom prst="line">
            <a:avLst/>
          </a:prstGeom>
          <a:noFill/>
          <a:ln w="952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8" name="Gerader Verbinder 241"/>
          <p:cNvCxnSpPr/>
          <p:nvPr/>
        </p:nvCxnSpPr>
        <p:spPr bwMode="gray">
          <a:xfrm flipH="1" flipV="1">
            <a:off x="8017252" y="5231072"/>
            <a:ext cx="131298" cy="1"/>
          </a:xfrm>
          <a:prstGeom prst="line">
            <a:avLst/>
          </a:prstGeom>
          <a:ln w="9525" cap="flat" cmpd="sng" algn="ctr">
            <a:solidFill>
              <a:srgbClr val="83838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" name="Gerader Verbinder 243"/>
          <p:cNvCxnSpPr/>
          <p:nvPr/>
        </p:nvCxnSpPr>
        <p:spPr bwMode="gray">
          <a:xfrm flipH="1">
            <a:off x="7827890" y="5728879"/>
            <a:ext cx="331844" cy="0"/>
          </a:xfrm>
          <a:prstGeom prst="line">
            <a:avLst/>
          </a:prstGeom>
          <a:noFill/>
          <a:ln w="952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2514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199" y="1676400"/>
            <a:ext cx="5207001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46800" y="1676400"/>
            <a:ext cx="5207001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1556343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7" y="1681164"/>
            <a:ext cx="5157259" cy="823913"/>
          </a:xfrm>
          <a:solidFill>
            <a:srgbClr val="D71F1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700" b="1">
                <a:solidFill>
                  <a:schemeClr val="bg1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725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717" cy="823913"/>
          </a:xfrm>
          <a:solidFill>
            <a:srgbClr val="D71F1F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it-IT" sz="2700" b="1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48775" y="74473"/>
            <a:ext cx="10515600" cy="8682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8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2981991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rifo Serie Imol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" y="-13855"/>
            <a:ext cx="12191740" cy="6871855"/>
          </a:xfrm>
          <a:prstGeom prst="rect">
            <a:avLst/>
          </a:prstGeom>
        </p:spPr>
      </p:pic>
      <p:sp>
        <p:nvSpPr>
          <p:cNvPr id="4" name="Rectangle 52"/>
          <p:cNvSpPr>
            <a:spLocks noChangeAspect="1"/>
          </p:cNvSpPr>
          <p:nvPr/>
        </p:nvSpPr>
        <p:spPr>
          <a:xfrm>
            <a:off x="260" y="-13855"/>
            <a:ext cx="12191740" cy="6871855"/>
          </a:xfrm>
          <a:prstGeom prst="rect">
            <a:avLst/>
          </a:prstGeom>
          <a:solidFill>
            <a:schemeClr val="bg1">
              <a:lumMod val="50000"/>
              <a:alpha val="3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43" dirty="0">
              <a:latin typeface="Lato Light"/>
            </a:endParaRPr>
          </a:p>
        </p:txBody>
      </p:sp>
      <p:pic>
        <p:nvPicPr>
          <p:cNvPr id="5" name="Picture 19" descr="X:\Clienti\SACMI\Loghi  Sacmi\loghi Sacmi png\ITALIANSPED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613" y="2524801"/>
            <a:ext cx="3062670" cy="70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1"/>
          <p:cNvSpPr txBox="1"/>
          <p:nvPr/>
        </p:nvSpPr>
        <p:spPr>
          <a:xfrm>
            <a:off x="-164122" y="2044779"/>
            <a:ext cx="5190219" cy="1107988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/>
            <a:r>
              <a:rPr lang="en-US" sz="3450" b="1" dirty="0">
                <a:solidFill>
                  <a:schemeClr val="bg1"/>
                </a:solidFill>
                <a:latin typeface="+mj-lt"/>
                <a:cs typeface="Lato Regular"/>
              </a:rPr>
              <a:t>Thank you</a:t>
            </a:r>
          </a:p>
          <a:p>
            <a:pPr algn="r"/>
            <a:r>
              <a:rPr lang="en-US" sz="3450" b="1" dirty="0">
                <a:solidFill>
                  <a:schemeClr val="bg1"/>
                </a:solidFill>
                <a:latin typeface="+mj-lt"/>
                <a:cs typeface="Lato Regular"/>
              </a:rPr>
              <a:t>for Your kind attention</a:t>
            </a:r>
          </a:p>
        </p:txBody>
      </p:sp>
      <p:pic>
        <p:nvPicPr>
          <p:cNvPr id="7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21" r="21887"/>
          <a:stretch/>
        </p:blipFill>
        <p:spPr bwMode="auto">
          <a:xfrm rot="16200000" flipH="1">
            <a:off x="4487818" y="2918287"/>
            <a:ext cx="2544159" cy="4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9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4447" y="2816107"/>
            <a:ext cx="5246107" cy="466263"/>
          </a:xfrm>
          <a:noFill/>
        </p:spPr>
        <p:txBody>
          <a:bodyPr wrap="square" lIns="91422" tIns="45711" rIns="91422" bIns="45711" rtlCol="0">
            <a:spAutoFit/>
          </a:bodyPr>
          <a:lstStyle>
            <a:lvl1pPr>
              <a:defRPr lang="it-IT" sz="2700" b="1" dirty="0">
                <a:solidFill>
                  <a:schemeClr val="tx2"/>
                </a:solidFill>
                <a:latin typeface="+mj-lt"/>
                <a:ea typeface="+mn-ea"/>
              </a:defRPr>
            </a:lvl1pPr>
          </a:lstStyle>
          <a:p>
            <a:pPr marL="0" lvl="0" defTabSz="914217"/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4447" y="3843321"/>
            <a:ext cx="5246107" cy="36240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950">
                <a:latin typeface="+mn-lt"/>
                <a:cs typeface="+mn-cs"/>
              </a:defRPr>
            </a:lvl1pPr>
          </a:lstStyle>
          <a:p>
            <a:pPr marL="0" lvl="0" defTabSz="914217"/>
            <a:r>
              <a:rPr lang="en-US"/>
              <a:t>Click to edit Master subtitle style</a:t>
            </a:r>
            <a:endParaRPr lang="it-IT" dirty="0"/>
          </a:p>
        </p:txBody>
      </p:sp>
      <p:pic>
        <p:nvPicPr>
          <p:cNvPr id="5" name="Picture 19" descr="X:\Clienti\SACMI\Loghi  Sacmi\loghi Sacmi png\ITALIANSP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352" y="2524802"/>
            <a:ext cx="3062668" cy="70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6360778"/>
            <a:ext cx="12192000" cy="5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21" r="21887"/>
          <a:stretch/>
        </p:blipFill>
        <p:spPr bwMode="auto">
          <a:xfrm rot="16200000" flipH="1">
            <a:off x="4487818" y="2918287"/>
            <a:ext cx="2544159" cy="4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-1634926" y="4069100"/>
            <a:ext cx="657552" cy="23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43" dirty="0">
                <a:solidFill>
                  <a:srgbClr val="FF0000"/>
                </a:solidFill>
                <a:latin typeface="Impact" panose="020B0806030902050204" pitchFamily="34" charset="0"/>
              </a:rPr>
              <a:t>BEVERAGE</a:t>
            </a:r>
          </a:p>
        </p:txBody>
      </p:sp>
      <p:pic>
        <p:nvPicPr>
          <p:cNvPr id="10" name="Immagin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41" y="3095404"/>
            <a:ext cx="160934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4EB-DFDB-4ED1-AA67-7132EE87A7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7985-BE9A-454B-8AEF-36D06A81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0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4EB-DFDB-4ED1-AA67-7132EE87A7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7985-BE9A-454B-8AEF-36D06A81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9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4EB-DFDB-4ED1-AA67-7132EE87A7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7985-BE9A-454B-8AEF-36D06A81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7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34805"/>
            <a:ext cx="10656000" cy="5168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1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64003" y="864165"/>
            <a:ext cx="10663767" cy="3173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fr-FR" sz="1625" b="1" cap="none" baseline="0" noProof="1" dirty="0" smtClean="0">
                <a:solidFill>
                  <a:srgbClr val="00338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94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838201" y="1549400"/>
            <a:ext cx="105156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90118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10196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Break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8775" y="3042525"/>
            <a:ext cx="10515600" cy="8682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1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199" y="1676400"/>
            <a:ext cx="5207001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46800" y="1676400"/>
            <a:ext cx="5207001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3638717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7" y="1681164"/>
            <a:ext cx="5157259" cy="823913"/>
          </a:xfrm>
          <a:solidFill>
            <a:srgbClr val="D71F1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700" b="1">
                <a:solidFill>
                  <a:schemeClr val="bg1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725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717" cy="823913"/>
          </a:xfrm>
          <a:solidFill>
            <a:srgbClr val="D71F1F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it-IT" sz="2700" b="1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48775" y="74473"/>
            <a:ext cx="10515600" cy="8682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8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075532"/>
            <a:ext cx="10515600" cy="315913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it-IT" dirty="0"/>
              <a:t>Inserire sottotitolo</a:t>
            </a:r>
          </a:p>
        </p:txBody>
      </p:sp>
    </p:spTree>
    <p:extLst>
      <p:ext uri="{BB962C8B-B14F-4D97-AF65-F5344CB8AC3E}">
        <p14:creationId xmlns:p14="http://schemas.microsoft.com/office/powerpoint/2010/main" val="162584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rifo Serie Imol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" y="-13855"/>
            <a:ext cx="12191740" cy="6871855"/>
          </a:xfrm>
          <a:prstGeom prst="rect">
            <a:avLst/>
          </a:prstGeom>
        </p:spPr>
      </p:pic>
      <p:sp>
        <p:nvSpPr>
          <p:cNvPr id="4" name="Rectangle 52"/>
          <p:cNvSpPr>
            <a:spLocks noChangeAspect="1"/>
          </p:cNvSpPr>
          <p:nvPr/>
        </p:nvSpPr>
        <p:spPr>
          <a:xfrm>
            <a:off x="260" y="-13855"/>
            <a:ext cx="12191740" cy="6871855"/>
          </a:xfrm>
          <a:prstGeom prst="rect">
            <a:avLst/>
          </a:prstGeom>
          <a:solidFill>
            <a:schemeClr val="bg1">
              <a:lumMod val="50000"/>
              <a:alpha val="3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43" dirty="0">
              <a:latin typeface="Lato Light"/>
            </a:endParaRPr>
          </a:p>
        </p:txBody>
      </p:sp>
      <p:pic>
        <p:nvPicPr>
          <p:cNvPr id="5" name="Picture 19" descr="X:\Clienti\SACMI\Loghi  Sacmi\loghi Sacmi png\ITALIANSPED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613" y="2524801"/>
            <a:ext cx="3062670" cy="70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1"/>
          <p:cNvSpPr txBox="1"/>
          <p:nvPr/>
        </p:nvSpPr>
        <p:spPr>
          <a:xfrm>
            <a:off x="-164122" y="2044779"/>
            <a:ext cx="5190219" cy="1107988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/>
            <a:r>
              <a:rPr lang="en-US" sz="3450" b="1" dirty="0">
                <a:solidFill>
                  <a:schemeClr val="bg1"/>
                </a:solidFill>
                <a:latin typeface="+mj-lt"/>
                <a:cs typeface="Lato Regular"/>
              </a:rPr>
              <a:t>Thank you</a:t>
            </a:r>
          </a:p>
          <a:p>
            <a:pPr algn="r"/>
            <a:r>
              <a:rPr lang="en-US" sz="3450" b="1" dirty="0">
                <a:solidFill>
                  <a:schemeClr val="bg1"/>
                </a:solidFill>
                <a:latin typeface="+mj-lt"/>
                <a:cs typeface="Lato Regular"/>
              </a:rPr>
              <a:t>for Your kind attention</a:t>
            </a:r>
          </a:p>
        </p:txBody>
      </p:sp>
      <p:pic>
        <p:nvPicPr>
          <p:cNvPr id="7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21" r="21887"/>
          <a:stretch/>
        </p:blipFill>
        <p:spPr bwMode="auto">
          <a:xfrm rot="16200000" flipH="1">
            <a:off x="4487818" y="2918287"/>
            <a:ext cx="2544159" cy="4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1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0E5D12C-4BAD-4A44-BB70-344A1A6A645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B8563FF-1677-4BE7-975F-5559238E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337814"/>
            <a:ext cx="10515600" cy="483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24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5" b="2272"/>
          <a:stretch/>
        </p:blipFill>
        <p:spPr bwMode="auto">
          <a:xfrm flipH="1">
            <a:off x="-21148" y="6371807"/>
            <a:ext cx="12213148" cy="4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42" t="4822" b="673"/>
          <a:stretch/>
        </p:blipFill>
        <p:spPr bwMode="auto">
          <a:xfrm flipH="1">
            <a:off x="1" y="0"/>
            <a:ext cx="12213148" cy="10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" descr="X:\Clienti\SACMI\Loghi  Sacmi\loghi Sacmi png\ITALIANSPED.png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41" y="6449277"/>
            <a:ext cx="1433751" cy="33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775" y="74473"/>
            <a:ext cx="10515600" cy="86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63FF-1677-4BE7-975F-5559238E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1073150" indent="-15875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1520825" indent="-149225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1978025" indent="-149225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337814"/>
            <a:ext cx="10515600" cy="483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4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5" b="2272"/>
          <a:stretch/>
        </p:blipFill>
        <p:spPr bwMode="auto">
          <a:xfrm flipH="1">
            <a:off x="-21148" y="6371807"/>
            <a:ext cx="12213148" cy="4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" descr="X:\Clienti\SACMI\Loghi  Sacmi\loghi Sacmi png\ITALIANSPED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41" y="6449277"/>
            <a:ext cx="1433751" cy="33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775" y="74473"/>
            <a:ext cx="10515600" cy="86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9559-5568-4E5D-A6EA-B952BDA396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55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337814"/>
            <a:ext cx="10515600" cy="483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24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1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5" b="2272"/>
          <a:stretch/>
        </p:blipFill>
        <p:spPr bwMode="auto">
          <a:xfrm flipH="1">
            <a:off x="-21148" y="6371807"/>
            <a:ext cx="12213148" cy="4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orig12.deviantart.net/a72c/f/2014/120/8/c/abstract_geometric_low_poly___wallpaper_by_mcfrolic-d7gjq9d.jpg"/>
          <p:cNvPicPr>
            <a:picLocks noChangeAspect="1" noChangeArrowheads="1"/>
          </p:cNvPicPr>
          <p:nvPr/>
        </p:nvPicPr>
        <p:blipFill rotWithShape="1">
          <a:blip r:embed="rId1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42" t="4822" b="673"/>
          <a:stretch/>
        </p:blipFill>
        <p:spPr bwMode="auto">
          <a:xfrm flipH="1">
            <a:off x="1" y="0"/>
            <a:ext cx="12213148" cy="10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" descr="X:\Clienti\SACMI\Loghi  Sacmi\loghi Sacmi png\ITALIANSPED.png"/>
          <p:cNvPicPr>
            <a:picLocks noChangeAspect="1" noChangeArrowheads="1"/>
          </p:cNvPicPr>
          <p:nvPr/>
        </p:nvPicPr>
        <p:blipFill>
          <a:blip r:embed="rId1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41" y="6449277"/>
            <a:ext cx="1433751" cy="33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775" y="74473"/>
            <a:ext cx="10515600" cy="86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9559-5568-4E5D-A6EA-B952BDA396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1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1073150" indent="-15875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1520825" indent="-149225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1978025" indent="-149225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CA0C-150F-40FD-A6B8-25868059D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0722" y="637934"/>
            <a:ext cx="5246107" cy="4662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800" b="0" i="1" dirty="0">
                <a:solidFill>
                  <a:schemeClr val="tx2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Tutorial For Ordering Spare Parts</a:t>
            </a:r>
            <a:endParaRPr lang="en-US" sz="3200" b="0" i="1" dirty="0">
              <a:solidFill>
                <a:schemeClr val="tx2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CD093-8BD6-474C-B866-BA91E3259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9244" y="5152003"/>
            <a:ext cx="5447585" cy="36240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Login now at https://spareparts.sacmiusa.com/</a:t>
            </a:r>
          </a:p>
        </p:txBody>
      </p:sp>
      <p:pic>
        <p:nvPicPr>
          <p:cNvPr id="1028" name="Picture 4" descr="SACMI USA Group – Neumann">
            <a:extLst>
              <a:ext uri="{FF2B5EF4-FFF2-40B4-BE49-F238E27FC236}">
                <a16:creationId xmlns:a16="http://schemas.microsoft.com/office/drawing/2014/main" id="{C2CE9EF8-7FDF-453F-A34C-CB7B9759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5405" y="1860641"/>
            <a:ext cx="3379891" cy="253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4F73-7E4B-477A-AAC6-5E7D211C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Part Number/Quick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8CC1-AF00-4CE1-9D3C-76CB2F286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DCE42-8B07-4B79-B606-48E7FE39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016221"/>
            <a:ext cx="9669780" cy="470181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59470E-ED92-4DF9-A8C6-57B3C1401A2E}"/>
              </a:ext>
            </a:extLst>
          </p:cNvPr>
          <p:cNvCxnSpPr>
            <a:cxnSpLocks/>
          </p:cNvCxnSpPr>
          <p:nvPr/>
        </p:nvCxnSpPr>
        <p:spPr>
          <a:xfrm flipH="1">
            <a:off x="4160942" y="796738"/>
            <a:ext cx="553671" cy="2086166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A1372F-9B47-40F3-8E9D-B8D22FF89819}"/>
              </a:ext>
            </a:extLst>
          </p:cNvPr>
          <p:cNvCxnSpPr>
            <a:cxnSpLocks/>
          </p:cNvCxnSpPr>
          <p:nvPr/>
        </p:nvCxnSpPr>
        <p:spPr>
          <a:xfrm flipH="1">
            <a:off x="6786694" y="829070"/>
            <a:ext cx="482361" cy="2341969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99A9-E444-4F8F-B86C-FC01720F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After You Click Quick Search, Your Part Will Appear. Click Red “I” Button.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936DF2-4995-4413-A65D-F4AA9FD0A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955" y="1466378"/>
            <a:ext cx="9367935" cy="440323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6E3A4A-6D12-4A6F-BEE7-5AE8012A54D2}"/>
              </a:ext>
            </a:extLst>
          </p:cNvPr>
          <p:cNvCxnSpPr>
            <a:cxnSpLocks/>
          </p:cNvCxnSpPr>
          <p:nvPr/>
        </p:nvCxnSpPr>
        <p:spPr>
          <a:xfrm flipH="1">
            <a:off x="4857226" y="780176"/>
            <a:ext cx="755009" cy="2231472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556F30-4416-41FC-9C92-BA6722C7D41E}"/>
              </a:ext>
            </a:extLst>
          </p:cNvPr>
          <p:cNvCxnSpPr>
            <a:cxnSpLocks/>
          </p:cNvCxnSpPr>
          <p:nvPr/>
        </p:nvCxnSpPr>
        <p:spPr>
          <a:xfrm flipH="1">
            <a:off x="9496338" y="677445"/>
            <a:ext cx="417963" cy="268654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5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A0BC-2668-40FA-89D1-5064DA05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 Quantity, Click Add To Quote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6CD549C-5520-4FEF-AC91-7CD7F1653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903" y="1410588"/>
            <a:ext cx="8901404" cy="4403239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7EF3D4-712E-40EC-AF0D-A513D8CF3E14}"/>
              </a:ext>
            </a:extLst>
          </p:cNvPr>
          <p:cNvCxnSpPr>
            <a:cxnSpLocks/>
          </p:cNvCxnSpPr>
          <p:nvPr/>
        </p:nvCxnSpPr>
        <p:spPr>
          <a:xfrm flipH="1">
            <a:off x="4261607" y="771787"/>
            <a:ext cx="872455" cy="2657213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5FF716-68BE-48DC-8A37-CAA77B3B2187}"/>
              </a:ext>
            </a:extLst>
          </p:cNvPr>
          <p:cNvCxnSpPr>
            <a:cxnSpLocks/>
          </p:cNvCxnSpPr>
          <p:nvPr/>
        </p:nvCxnSpPr>
        <p:spPr>
          <a:xfrm flipH="1">
            <a:off x="4261607" y="771787"/>
            <a:ext cx="2610376" cy="299487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1396-6B0C-405C-81C4-8E0D4C20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Quantity and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041EC5-DB4F-4E59-ACBC-31F4B7657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431" y="1149610"/>
            <a:ext cx="9318790" cy="4838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62625A-5E33-46E9-ACAF-3A1056632E0E}"/>
              </a:ext>
            </a:extLst>
          </p:cNvPr>
          <p:cNvSpPr txBox="1"/>
          <p:nvPr/>
        </p:nvSpPr>
        <p:spPr>
          <a:xfrm>
            <a:off x="6228826" y="2293068"/>
            <a:ext cx="3144416" cy="38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This Field You See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A745-4A0F-47FD-9663-11CFE4919E35}"/>
              </a:ext>
            </a:extLst>
          </p:cNvPr>
          <p:cNvSpPr txBox="1"/>
          <p:nvPr/>
        </p:nvSpPr>
        <p:spPr>
          <a:xfrm>
            <a:off x="6978913" y="2668954"/>
            <a:ext cx="164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Material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AAB9A-E25A-42AF-934C-A7DCDB541337}"/>
              </a:ext>
            </a:extLst>
          </p:cNvPr>
          <p:cNvCxnSpPr>
            <a:cxnSpLocks/>
          </p:cNvCxnSpPr>
          <p:nvPr/>
        </p:nvCxnSpPr>
        <p:spPr>
          <a:xfrm flipH="1" flipV="1">
            <a:off x="4713847" y="2484338"/>
            <a:ext cx="2613936" cy="314924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C4752B-AB1C-4C18-8CDA-68C2AF1090F5}"/>
              </a:ext>
            </a:extLst>
          </p:cNvPr>
          <p:cNvSpPr txBox="1"/>
          <p:nvPr/>
        </p:nvSpPr>
        <p:spPr>
          <a:xfrm>
            <a:off x="6978913" y="2926280"/>
            <a:ext cx="164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5A41E6-3270-443C-8AB9-3605063F1FBC}"/>
              </a:ext>
            </a:extLst>
          </p:cNvPr>
          <p:cNvCxnSpPr>
            <a:cxnSpLocks/>
          </p:cNvCxnSpPr>
          <p:nvPr/>
        </p:nvCxnSpPr>
        <p:spPr>
          <a:xfrm flipH="1" flipV="1">
            <a:off x="4713847" y="2641800"/>
            <a:ext cx="2488102" cy="433326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53D00EC-9983-4144-8E47-15C327B5B896}"/>
              </a:ext>
            </a:extLst>
          </p:cNvPr>
          <p:cNvSpPr txBox="1"/>
          <p:nvPr/>
        </p:nvSpPr>
        <p:spPr>
          <a:xfrm>
            <a:off x="6978913" y="3234057"/>
            <a:ext cx="164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Available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Quantity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42D4C1-4208-4BA5-948D-C9035C5D728E}"/>
              </a:ext>
            </a:extLst>
          </p:cNvPr>
          <p:cNvCxnSpPr>
            <a:cxnSpLocks/>
          </p:cNvCxnSpPr>
          <p:nvPr/>
        </p:nvCxnSpPr>
        <p:spPr>
          <a:xfrm flipH="1" flipV="1">
            <a:off x="4555222" y="2778164"/>
            <a:ext cx="2483141" cy="634273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915378-E88B-454D-9750-462B0B559460}"/>
              </a:ext>
            </a:extLst>
          </p:cNvPr>
          <p:cNvSpPr txBox="1"/>
          <p:nvPr/>
        </p:nvSpPr>
        <p:spPr>
          <a:xfrm>
            <a:off x="6978913" y="3560577"/>
            <a:ext cx="164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Unit Of Measure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EF4BFE-B52F-4724-A57B-1444B148461D}"/>
              </a:ext>
            </a:extLst>
          </p:cNvPr>
          <p:cNvCxnSpPr>
            <a:cxnSpLocks/>
          </p:cNvCxnSpPr>
          <p:nvPr/>
        </p:nvCxnSpPr>
        <p:spPr>
          <a:xfrm flipH="1" flipV="1">
            <a:off x="4713847" y="2926280"/>
            <a:ext cx="2351418" cy="822193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D40263-A23B-407B-BDBD-BEC16E253AAD}"/>
              </a:ext>
            </a:extLst>
          </p:cNvPr>
          <p:cNvSpPr txBox="1"/>
          <p:nvPr/>
        </p:nvSpPr>
        <p:spPr>
          <a:xfrm>
            <a:off x="7021585" y="3921341"/>
            <a:ext cx="164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Price Per Unit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D28C07-2F9F-4AC3-B2CF-8E4382E5DF6E}"/>
              </a:ext>
            </a:extLst>
          </p:cNvPr>
          <p:cNvCxnSpPr>
            <a:cxnSpLocks/>
          </p:cNvCxnSpPr>
          <p:nvPr/>
        </p:nvCxnSpPr>
        <p:spPr>
          <a:xfrm flipH="1" flipV="1">
            <a:off x="4639112" y="3082378"/>
            <a:ext cx="2562838" cy="992851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4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1A1C-ED14-4D5C-9C27-53D14DA7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Finishing quote. Click On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B15882-A1F7-4FEF-AEE8-30CB455AE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849" y="1338263"/>
            <a:ext cx="9334301" cy="4838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6B7D9-17AD-465F-9151-0BC2013179A4}"/>
              </a:ext>
            </a:extLst>
          </p:cNvPr>
          <p:cNvSpPr txBox="1"/>
          <p:nvPr/>
        </p:nvSpPr>
        <p:spPr>
          <a:xfrm>
            <a:off x="3196206" y="4236805"/>
            <a:ext cx="79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After Clicking Add to Quote Your Quote Will Show Up On The Next Page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4B9FEE-9ACC-43CD-9D6D-3C7D1851C56E}"/>
              </a:ext>
            </a:extLst>
          </p:cNvPr>
          <p:cNvCxnSpPr>
            <a:cxnSpLocks/>
          </p:cNvCxnSpPr>
          <p:nvPr/>
        </p:nvCxnSpPr>
        <p:spPr>
          <a:xfrm flipH="1">
            <a:off x="2432807" y="1101422"/>
            <a:ext cx="4479721" cy="1213939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AB9C-5FD0-49D9-8488-C9CC68CE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Submitting Quote, Click On Red Pencil Under 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33C510-8D5F-4C9F-B101-23F9D12EF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476" y="1312504"/>
            <a:ext cx="9191048" cy="483870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B3F8B1-9105-495A-AB88-F9C379524443}"/>
              </a:ext>
            </a:extLst>
          </p:cNvPr>
          <p:cNvCxnSpPr>
            <a:cxnSpLocks/>
          </p:cNvCxnSpPr>
          <p:nvPr/>
        </p:nvCxnSpPr>
        <p:spPr>
          <a:xfrm>
            <a:off x="8867163" y="1107347"/>
            <a:ext cx="494951" cy="194500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93DF7DE-DA1E-43F8-B62E-FEAF1D48DC08}"/>
              </a:ext>
            </a:extLst>
          </p:cNvPr>
          <p:cNvSpPr/>
          <p:nvPr/>
        </p:nvSpPr>
        <p:spPr>
          <a:xfrm>
            <a:off x="4806892" y="2181138"/>
            <a:ext cx="2072081" cy="3187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C9D5-D3AE-4F7A-B9A5-92558D56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Submitting quote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016B33-E287-47D4-B85C-76FBCFC3B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521" y="1181399"/>
            <a:ext cx="8963025" cy="4675187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180862-91EE-47A0-94BD-9EB6001F39AB}"/>
              </a:ext>
            </a:extLst>
          </p:cNvPr>
          <p:cNvCxnSpPr>
            <a:cxnSpLocks/>
          </p:cNvCxnSpPr>
          <p:nvPr/>
        </p:nvCxnSpPr>
        <p:spPr>
          <a:xfrm>
            <a:off x="6593747" y="1107347"/>
            <a:ext cx="2038525" cy="1711354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D09A-FB66-4EF2-8430-C9665886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Adding Material      Deleting 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BC121-1AC8-46F4-85CE-CB5E4BF1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201" y="1102922"/>
            <a:ext cx="10515600" cy="48391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F670AD7-6183-49E1-93E5-C46E5147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1168021"/>
            <a:ext cx="9905998" cy="493423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6B5C54-13D9-4C89-B538-BA28EA859AF7}"/>
              </a:ext>
            </a:extLst>
          </p:cNvPr>
          <p:cNvCxnSpPr>
            <a:cxnSpLocks/>
          </p:cNvCxnSpPr>
          <p:nvPr/>
        </p:nvCxnSpPr>
        <p:spPr>
          <a:xfrm>
            <a:off x="5433145" y="1168021"/>
            <a:ext cx="696635" cy="281675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7CCB48-ACBB-48E3-AF32-786CC57DAF50}"/>
              </a:ext>
            </a:extLst>
          </p:cNvPr>
          <p:cNvCxnSpPr>
            <a:cxnSpLocks/>
          </p:cNvCxnSpPr>
          <p:nvPr/>
        </p:nvCxnSpPr>
        <p:spPr>
          <a:xfrm>
            <a:off x="7189365" y="1102922"/>
            <a:ext cx="2634143" cy="1829402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61B6-EE25-45B6-B5C6-4C09DAB7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Steps For Your Order. Fill Out Information, Click Submit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9ABB6C-995E-4CA2-87A7-DC849FDD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16" y="1271252"/>
            <a:ext cx="9078914" cy="483630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2FB36F-0510-4DE5-8329-CAC6B2271D9D}"/>
              </a:ext>
            </a:extLst>
          </p:cNvPr>
          <p:cNvCxnSpPr>
            <a:cxnSpLocks/>
          </p:cNvCxnSpPr>
          <p:nvPr/>
        </p:nvCxnSpPr>
        <p:spPr>
          <a:xfrm flipH="1">
            <a:off x="6938374" y="4278385"/>
            <a:ext cx="435549" cy="1299974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A37E-7E2F-49A5-86FB-2C0B235C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Logging Out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3181EA-C4A1-42F4-A296-85CAE0964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775" y="1479309"/>
            <a:ext cx="10515600" cy="2491875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90D225-3236-449B-B473-A2C09CB48B7D}"/>
              </a:ext>
            </a:extLst>
          </p:cNvPr>
          <p:cNvCxnSpPr>
            <a:cxnSpLocks/>
          </p:cNvCxnSpPr>
          <p:nvPr/>
        </p:nvCxnSpPr>
        <p:spPr>
          <a:xfrm>
            <a:off x="7256476" y="1065402"/>
            <a:ext cx="1593908" cy="553673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9A14-86DA-48FD-BB4D-E8BBA02C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50" y="0"/>
            <a:ext cx="9905998" cy="117429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SACMIUSA Customer Login Page</a:t>
            </a:r>
            <a:br>
              <a:rPr lang="en-US" sz="2800" dirty="0"/>
            </a:br>
            <a:r>
              <a:rPr lang="en-US" sz="2400" dirty="0"/>
              <a:t>New User? Request Access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AB1C7-FDDA-41E6-8D29-540CBA4C3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225" y="1249959"/>
            <a:ext cx="8964134" cy="4784391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B52CB1-A741-41E4-A95C-32B890CFEB1A}"/>
              </a:ext>
            </a:extLst>
          </p:cNvPr>
          <p:cNvCxnSpPr>
            <a:cxnSpLocks/>
          </p:cNvCxnSpPr>
          <p:nvPr/>
        </p:nvCxnSpPr>
        <p:spPr>
          <a:xfrm flipH="1" flipV="1">
            <a:off x="8075116" y="4191800"/>
            <a:ext cx="917882" cy="1110042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F5BF05A-0FA1-40E3-8677-D24542A2733C}"/>
              </a:ext>
            </a:extLst>
          </p:cNvPr>
          <p:cNvSpPr/>
          <p:nvPr/>
        </p:nvSpPr>
        <p:spPr>
          <a:xfrm>
            <a:off x="7633982" y="4026716"/>
            <a:ext cx="520117" cy="167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8194-2BD1-4BF5-8760-4F629494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276837"/>
            <a:ext cx="11350304" cy="8137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After Requesting Access, You’ll Receive An Email. Click The Following Link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3E13B1-E08A-491E-A0B4-226E8A985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320" y="1550920"/>
            <a:ext cx="7220494" cy="3933603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22AC9D-04E0-4AAE-B0B6-256E9D3B7790}"/>
              </a:ext>
            </a:extLst>
          </p:cNvPr>
          <p:cNvCxnSpPr>
            <a:cxnSpLocks/>
          </p:cNvCxnSpPr>
          <p:nvPr/>
        </p:nvCxnSpPr>
        <p:spPr>
          <a:xfrm flipH="1">
            <a:off x="8699384" y="1090569"/>
            <a:ext cx="1988190" cy="2692866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F0B1119-2D93-400B-9A0E-64A2F69FD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04" y="1325300"/>
            <a:ext cx="8964134" cy="47843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EFF6DAF-FD74-4B8E-9574-C91892E9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572" y="151001"/>
            <a:ext cx="9905998" cy="1174299"/>
          </a:xfrm>
        </p:spPr>
        <p:txBody>
          <a:bodyPr/>
          <a:lstStyle/>
          <a:p>
            <a:pPr algn="ctr"/>
            <a:r>
              <a:rPr lang="en-US" dirty="0"/>
              <a:t>SACMIUSA Customer Login Page If You Already Have Access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1CA62B-B21A-45B4-8944-DC43C1FF7A44}"/>
              </a:ext>
            </a:extLst>
          </p:cNvPr>
          <p:cNvCxnSpPr>
            <a:cxnSpLocks/>
          </p:cNvCxnSpPr>
          <p:nvPr/>
        </p:nvCxnSpPr>
        <p:spPr>
          <a:xfrm flipH="1">
            <a:off x="9206252" y="1166070"/>
            <a:ext cx="474643" cy="1658923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577247C-C275-4B0D-A54E-7D95E31CD753}"/>
              </a:ext>
            </a:extLst>
          </p:cNvPr>
          <p:cNvSpPr/>
          <p:nvPr/>
        </p:nvSpPr>
        <p:spPr>
          <a:xfrm>
            <a:off x="6249798" y="2684476"/>
            <a:ext cx="3514987" cy="22063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4C95-15F2-4056-BA59-2449836F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SPAREPARTS.SACMIUSA.COM MAIN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B42FA4-4FA4-47F2-AF27-B4111BE71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607" y="1235713"/>
            <a:ext cx="9401619" cy="483870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D29D02-887D-40BB-A9F5-4FDDC13EF455}"/>
              </a:ext>
            </a:extLst>
          </p:cNvPr>
          <p:cNvCxnSpPr>
            <a:cxnSpLocks/>
          </p:cNvCxnSpPr>
          <p:nvPr/>
        </p:nvCxnSpPr>
        <p:spPr>
          <a:xfrm>
            <a:off x="4542312" y="2650285"/>
            <a:ext cx="362974" cy="459487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779893-AAB2-471A-AB6C-5E779AA4C422}"/>
              </a:ext>
            </a:extLst>
          </p:cNvPr>
          <p:cNvCxnSpPr>
            <a:cxnSpLocks/>
          </p:cNvCxnSpPr>
          <p:nvPr/>
        </p:nvCxnSpPr>
        <p:spPr>
          <a:xfrm>
            <a:off x="4542312" y="4134126"/>
            <a:ext cx="585165" cy="557515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E216A2-9423-4841-A755-8E6D6E1830BE}"/>
              </a:ext>
            </a:extLst>
          </p:cNvPr>
          <p:cNvSpPr/>
          <p:nvPr/>
        </p:nvSpPr>
        <p:spPr>
          <a:xfrm>
            <a:off x="4764947" y="2038525"/>
            <a:ext cx="2072081" cy="3187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0D618A-0B54-4807-AABC-224D474B3E60}"/>
              </a:ext>
            </a:extLst>
          </p:cNvPr>
          <p:cNvSpPr/>
          <p:nvPr/>
        </p:nvSpPr>
        <p:spPr>
          <a:xfrm>
            <a:off x="3688615" y="3854153"/>
            <a:ext cx="853697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4361F4-D6A1-479F-9276-26994ADB53DF}"/>
              </a:ext>
            </a:extLst>
          </p:cNvPr>
          <p:cNvSpPr/>
          <p:nvPr/>
        </p:nvSpPr>
        <p:spPr>
          <a:xfrm>
            <a:off x="3614871" y="2357306"/>
            <a:ext cx="999858" cy="318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E83B-F67F-43B4-9647-82D50424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35827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Requesting A New Quote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25E9ADB-5CEE-4925-9DB0-1BD6ABD92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971" y="1817981"/>
            <a:ext cx="8108366" cy="417310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239A99-0F67-487B-BA4A-8C63F4BC65E5}"/>
              </a:ext>
            </a:extLst>
          </p:cNvPr>
          <p:cNvCxnSpPr>
            <a:cxnSpLocks/>
          </p:cNvCxnSpPr>
          <p:nvPr/>
        </p:nvCxnSpPr>
        <p:spPr>
          <a:xfrm>
            <a:off x="7583648" y="1090569"/>
            <a:ext cx="1350627" cy="829687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D70AEF-629A-4957-8F7E-9F0C3AF1458F}"/>
              </a:ext>
            </a:extLst>
          </p:cNvPr>
          <p:cNvCxnSpPr>
            <a:cxnSpLocks/>
          </p:cNvCxnSpPr>
          <p:nvPr/>
        </p:nvCxnSpPr>
        <p:spPr>
          <a:xfrm flipH="1">
            <a:off x="6761528" y="1090569"/>
            <a:ext cx="176167" cy="2600587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9E7E166-BA95-46D9-9B59-9A2C8F46CF9E}"/>
              </a:ext>
            </a:extLst>
          </p:cNvPr>
          <p:cNvSpPr/>
          <p:nvPr/>
        </p:nvSpPr>
        <p:spPr>
          <a:xfrm>
            <a:off x="4689446" y="2568458"/>
            <a:ext cx="2072081" cy="3187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DDA2-F5AE-45B5-B0B1-3A19FD55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Quote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9533A8-E0F0-4084-AB12-60C692B73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456" y="1254373"/>
            <a:ext cx="9814863" cy="483870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9D5266-3706-4165-A740-D60503EA9B79}"/>
              </a:ext>
            </a:extLst>
          </p:cNvPr>
          <p:cNvCxnSpPr>
            <a:cxnSpLocks/>
          </p:cNvCxnSpPr>
          <p:nvPr/>
        </p:nvCxnSpPr>
        <p:spPr>
          <a:xfrm flipV="1">
            <a:off x="4983060" y="3673723"/>
            <a:ext cx="1619076" cy="939568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DBC8-854C-4CEC-A4C0-1D7FB79A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 Material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A988EA-7F9C-4ECB-9C60-FB7387CB3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697" y="1353038"/>
            <a:ext cx="9153679" cy="471818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78F672-5E32-409C-9904-1E6AF151F8AD}"/>
              </a:ext>
            </a:extLst>
          </p:cNvPr>
          <p:cNvCxnSpPr>
            <a:cxnSpLocks/>
          </p:cNvCxnSpPr>
          <p:nvPr/>
        </p:nvCxnSpPr>
        <p:spPr>
          <a:xfrm flipV="1">
            <a:off x="6375633" y="4202884"/>
            <a:ext cx="201336" cy="1302078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03389B-3C45-4DCF-9F43-FDB0B526F432}"/>
              </a:ext>
            </a:extLst>
          </p:cNvPr>
          <p:cNvCxnSpPr/>
          <p:nvPr/>
        </p:nvCxnSpPr>
        <p:spPr>
          <a:xfrm>
            <a:off x="6883596" y="2772561"/>
            <a:ext cx="1359017" cy="411061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6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9762-FAE7-455D-99CD-09B110E7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Part Number In Quick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22834-64E1-459B-83D1-FDFE1B451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84" y="1402912"/>
            <a:ext cx="8137556" cy="4655974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FD4486-5BA1-455B-A7BD-2B4E7A7477BD}"/>
              </a:ext>
            </a:extLst>
          </p:cNvPr>
          <p:cNvCxnSpPr>
            <a:cxnSpLocks/>
          </p:cNvCxnSpPr>
          <p:nvPr/>
        </p:nvCxnSpPr>
        <p:spPr>
          <a:xfrm>
            <a:off x="5142451" y="872455"/>
            <a:ext cx="0" cy="1551963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2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cmi Theme1">
  <a:themeElements>
    <a:clrScheme name="Sacmi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FF0000"/>
      </a:accent1>
      <a:accent2>
        <a:srgbClr val="C00000"/>
      </a:accent2>
      <a:accent3>
        <a:srgbClr val="444444"/>
      </a:accent3>
      <a:accent4>
        <a:srgbClr val="FF0000"/>
      </a:accent4>
      <a:accent5>
        <a:srgbClr val="7F7F7F"/>
      </a:accent5>
      <a:accent6>
        <a:srgbClr val="D8D8D8"/>
      </a:accent6>
      <a:hlink>
        <a:srgbClr val="C00000"/>
      </a:hlink>
      <a:folHlink>
        <a:srgbClr val="FFC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cmi Theme1" id="{89300A48-0E56-41CF-A79C-DB7DA497ECD0}" vid="{602F165C-A641-4929-8BBE-428B2B9A1D71}"/>
    </a:ext>
  </a:extLst>
</a:theme>
</file>

<file path=ppt/theme/theme2.xml><?xml version="1.0" encoding="utf-8"?>
<a:theme xmlns:a="http://schemas.openxmlformats.org/drawingml/2006/main" name="2_Default Theme">
  <a:themeElements>
    <a:clrScheme name="Sacmi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FF0000"/>
      </a:accent1>
      <a:accent2>
        <a:srgbClr val="C00000"/>
      </a:accent2>
      <a:accent3>
        <a:srgbClr val="444444"/>
      </a:accent3>
      <a:accent4>
        <a:srgbClr val="FF0000"/>
      </a:accent4>
      <a:accent5>
        <a:srgbClr val="7F7F7F"/>
      </a:accent5>
      <a:accent6>
        <a:srgbClr val="D8D8D8"/>
      </a:accent6>
      <a:hlink>
        <a:srgbClr val="C00000"/>
      </a:hlink>
      <a:folHlink>
        <a:srgbClr val="FFC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__MASTER PPT 2017 - A" id="{BC3CA3FD-C1DD-4E4B-96DA-77ACE2229148}" vid="{A98E07E2-BD04-4FF6-BD7C-2704654CB152}"/>
    </a:ext>
  </a:extLst>
</a:theme>
</file>

<file path=ppt/theme/theme3.xml><?xml version="1.0" encoding="utf-8"?>
<a:theme xmlns:a="http://schemas.openxmlformats.org/drawingml/2006/main" name="1_Default Theme">
  <a:themeElements>
    <a:clrScheme name="Sacmi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FF0000"/>
      </a:accent1>
      <a:accent2>
        <a:srgbClr val="C00000"/>
      </a:accent2>
      <a:accent3>
        <a:srgbClr val="444444"/>
      </a:accent3>
      <a:accent4>
        <a:srgbClr val="FF0000"/>
      </a:accent4>
      <a:accent5>
        <a:srgbClr val="7F7F7F"/>
      </a:accent5>
      <a:accent6>
        <a:srgbClr val="D8D8D8"/>
      </a:accent6>
      <a:hlink>
        <a:srgbClr val="C00000"/>
      </a:hlink>
      <a:folHlink>
        <a:srgbClr val="FFC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gray"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__MASTER PPT 2017 - A" id="{D1E6D87C-9D38-4521-A98B-3E66FE4AB2E4}" vid="{C8486F27-F206-48AF-A212-D9147367BB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Sacmi Theme1</Template>
  <TotalTime>11469</TotalTime>
  <Words>167</Words>
  <Application>Microsoft Office PowerPoint</Application>
  <PresentationFormat>Widescreen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Impact</vt:lpstr>
      <vt:lpstr>Lato Light</vt:lpstr>
      <vt:lpstr>Lato Regular</vt:lpstr>
      <vt:lpstr>Sacmi Theme1</vt:lpstr>
      <vt:lpstr>2_Default Theme</vt:lpstr>
      <vt:lpstr>1_Default Theme</vt:lpstr>
      <vt:lpstr>Tutorial For Ordering Spare Parts</vt:lpstr>
      <vt:lpstr>SACMIUSA Customer Login Page New User? Request Access</vt:lpstr>
      <vt:lpstr>After Requesting Access, You’ll Receive An Email. Click The Following Link</vt:lpstr>
      <vt:lpstr>SACMIUSA Customer Login Page If You Already Have Access</vt:lpstr>
      <vt:lpstr>SPAREPARTS.SACMIUSA.COM MAIN PAGE</vt:lpstr>
      <vt:lpstr>Requesting A New Quote</vt:lpstr>
      <vt:lpstr>Create Quote</vt:lpstr>
      <vt:lpstr>Add Material</vt:lpstr>
      <vt:lpstr>Type Part Number In Quick Search</vt:lpstr>
      <vt:lpstr>Type Part Number/Quick Search</vt:lpstr>
      <vt:lpstr>After You Click Quick Search, Your Part Will Appear. Click Red “I” Button.</vt:lpstr>
      <vt:lpstr>Enter Quantity, Click Add To Quote</vt:lpstr>
      <vt:lpstr>Quantity and details</vt:lpstr>
      <vt:lpstr>Finishing quote. Click On Overview</vt:lpstr>
      <vt:lpstr>Submitting Quote, Click On Red Pencil Under Actions</vt:lpstr>
      <vt:lpstr>Submitting quote</vt:lpstr>
      <vt:lpstr>Adding Material      Deleting Quote</vt:lpstr>
      <vt:lpstr>Final Steps For Your Order. Fill Out Information, Click Submit</vt:lpstr>
      <vt:lpstr>Logging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For spareparts.sacmiusa.com</dc:title>
  <dc:creator>Dan Messerschmidt</dc:creator>
  <cp:lastModifiedBy>Brittany Schneider</cp:lastModifiedBy>
  <cp:revision>22</cp:revision>
  <dcterms:created xsi:type="dcterms:W3CDTF">2021-08-31T21:18:07Z</dcterms:created>
  <dcterms:modified xsi:type="dcterms:W3CDTF">2021-09-29T15:05:02Z</dcterms:modified>
</cp:coreProperties>
</file>